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wmf" ContentType="image/x-wmf"/>
  <Override PartName="/ppt/media/image4.wmf" ContentType="image/x-wmf"/>
  <Override PartName="/ppt/media/image5.wmf" ContentType="image/x-wmf"/>
  <Override PartName="/ppt/media/image6.wmf" ContentType="image/x-wmf"/>
  <Override PartName="/ppt/media/image7.wmf" ContentType="image/x-wmf"/>
  <Override PartName="/ppt/media/image8.png" ContentType="image/png"/>
  <Override PartName="/ppt/media/image9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notesSlides/_rels/notesSlide22.xml.rels" ContentType="application/vnd.openxmlformats-package.relationships+xml"/>
  <Override PartName="/ppt/notesSlides/notesSlide2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0288588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/>
          <p:nvPr/>
        </p:nvSpPr>
        <p:spPr>
          <a:xfrm>
            <a:off x="0" y="0"/>
            <a:ext cx="7124400" cy="9410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body"/>
          </p:nvPr>
        </p:nvSpPr>
        <p:spPr>
          <a:xfrm>
            <a:off x="949320" y="4468320"/>
            <a:ext cx="5224320" cy="423396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Img"/>
          </p:nvPr>
        </p:nvSpPr>
        <p:spPr>
          <a:xfrm>
            <a:off x="920520" y="705960"/>
            <a:ext cx="5290920" cy="35276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sldImg"/>
          </p:nvPr>
        </p:nvSpPr>
        <p:spPr>
          <a:xfrm>
            <a:off x="919080" y="704880"/>
            <a:ext cx="5295960" cy="3530520"/>
          </a:xfrm>
          <a:prstGeom prst="rect">
            <a:avLst/>
          </a:prstGeom>
          <a:ln w="0">
            <a:noFill/>
          </a:ln>
        </p:spPr>
      </p:sp>
      <p:sp>
        <p:nvSpPr>
          <p:cNvPr id="492" name="PlaceHolder 2"/>
          <p:cNvSpPr>
            <a:spLocks noGrp="1"/>
          </p:cNvSpPr>
          <p:nvPr>
            <p:ph type="body"/>
          </p:nvPr>
        </p:nvSpPr>
        <p:spPr>
          <a:xfrm>
            <a:off x="949320" y="4471560"/>
            <a:ext cx="5224320" cy="423252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WC-Elogo-N" descr=""/>
          <p:cNvPicPr/>
          <p:nvPr/>
        </p:nvPicPr>
        <p:blipFill>
          <a:blip r:embed="rId2"/>
          <a:stretch/>
        </p:blipFill>
        <p:spPr>
          <a:xfrm>
            <a:off x="9425160" y="6067440"/>
            <a:ext cx="703080" cy="70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" name=""/>
          <p:cNvSpPr/>
          <p:nvPr/>
        </p:nvSpPr>
        <p:spPr>
          <a:xfrm>
            <a:off x="-135360" y="6629400"/>
            <a:ext cx="132156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© 2001 JS-EPM-0620-</a:t>
            </a:r>
            <a:fld id="{78F60DCB-1CBB-411A-B119-97E3FE9E545E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"/>
          <p:cNvGrpSpPr/>
          <p:nvPr/>
        </p:nvGrpSpPr>
        <p:grpSpPr>
          <a:xfrm>
            <a:off x="4419720" y="4219560"/>
            <a:ext cx="1406880" cy="1355760"/>
            <a:chOff x="4419720" y="4219560"/>
            <a:chExt cx="1406880" cy="1355760"/>
          </a:xfrm>
        </p:grpSpPr>
        <p:pic>
          <p:nvPicPr>
            <p:cNvPr id="13" name="WC-Elogo-N" descr=""/>
            <p:cNvPicPr/>
            <p:nvPr/>
          </p:nvPicPr>
          <p:blipFill>
            <a:blip r:embed="rId1"/>
            <a:stretch/>
          </p:blipFill>
          <p:spPr>
            <a:xfrm>
              <a:off x="4419720" y="4219560"/>
              <a:ext cx="1390320" cy="1355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4" name=""/>
            <p:cNvSpPr/>
            <p:nvPr/>
          </p:nvSpPr>
          <p:spPr>
            <a:xfrm>
              <a:off x="5694480" y="506988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pic>
        <p:nvPicPr>
          <p:cNvPr id="15" name="Enron%20Building%20Daylight%20wf%20" descr=""/>
          <p:cNvPicPr/>
          <p:nvPr/>
        </p:nvPicPr>
        <p:blipFill>
          <a:blip r:embed="rId2"/>
          <a:srcRect l="7301" t="0" r="0" b="0"/>
          <a:stretch/>
        </p:blipFill>
        <p:spPr>
          <a:xfrm>
            <a:off x="352440" y="550800"/>
            <a:ext cx="1706400" cy="280692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pic>
        <p:nvPicPr>
          <p:cNvPr id="16" name="" descr=""/>
          <p:cNvPicPr/>
          <p:nvPr/>
        </p:nvPicPr>
        <p:blipFill>
          <a:blip r:embed="rId3"/>
          <a:stretch/>
        </p:blipFill>
        <p:spPr>
          <a:xfrm>
            <a:off x="8142120" y="550800"/>
            <a:ext cx="1713240" cy="281160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sp>
        <p:nvSpPr>
          <p:cNvPr id="17" name=""/>
          <p:cNvSpPr/>
          <p:nvPr/>
        </p:nvSpPr>
        <p:spPr>
          <a:xfrm>
            <a:off x="311040" y="4876920"/>
            <a:ext cx="9661680" cy="17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July 24, 2001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" name=""/>
          <p:cNvSpPr/>
          <p:nvPr/>
        </p:nvSpPr>
        <p:spPr>
          <a:xfrm>
            <a:off x="0" y="1752480"/>
            <a:ext cx="10287000" cy="17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Jim Steffes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VP Government Affairs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" name=""/>
          <p:cNvSpPr/>
          <p:nvPr/>
        </p:nvSpPr>
        <p:spPr>
          <a:xfrm>
            <a:off x="0" y="-228600"/>
            <a:ext cx="10287000" cy="17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Lessons From the California</a:t>
            </a:r>
            <a:br>
              <a:rPr sz="2600"/>
            </a:b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Crisis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34720" y="30636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“The Perfect Storm”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(cont’d)</a:t>
            </a:r>
            <a:br>
              <a:rPr sz="2200"/>
            </a:b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790200" y="1447920"/>
            <a:ext cx="8715240" cy="46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 High load growth in California and the western United States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 Little or no incentives to reduce demand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 No real customer choice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4. Lagging generation to meet increasing demand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"/>
          <p:cNvSpPr/>
          <p:nvPr/>
        </p:nvSpPr>
        <p:spPr>
          <a:xfrm>
            <a:off x="235080" y="262080"/>
            <a:ext cx="982980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Loads and Resources</a:t>
            </a:r>
            <a:br>
              <a:rPr sz="3200"/>
            </a:b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" name=""/>
          <p:cNvSpPr/>
          <p:nvPr/>
        </p:nvSpPr>
        <p:spPr>
          <a:xfrm>
            <a:off x="5935680" y="1109520"/>
            <a:ext cx="1969920" cy="7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" name=""/>
          <p:cNvSpPr/>
          <p:nvPr/>
        </p:nvSpPr>
        <p:spPr>
          <a:xfrm>
            <a:off x="2003400" y="2674800"/>
            <a:ext cx="271440" cy="2733840"/>
          </a:xfrm>
          <a:prstGeom prst="rect">
            <a:avLst/>
          </a:prstGeom>
          <a:solidFill>
            <a:srgbClr val="ff0000"/>
          </a:solidFill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" name=""/>
          <p:cNvSpPr/>
          <p:nvPr/>
        </p:nvSpPr>
        <p:spPr>
          <a:xfrm>
            <a:off x="2930400" y="2643120"/>
            <a:ext cx="271440" cy="2765520"/>
          </a:xfrm>
          <a:prstGeom prst="rect">
            <a:avLst/>
          </a:prstGeom>
          <a:solidFill>
            <a:srgbClr val="ff0000"/>
          </a:solidFill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" name=""/>
          <p:cNvSpPr/>
          <p:nvPr/>
        </p:nvSpPr>
        <p:spPr>
          <a:xfrm>
            <a:off x="3859200" y="2735280"/>
            <a:ext cx="271440" cy="2673360"/>
          </a:xfrm>
          <a:prstGeom prst="rect">
            <a:avLst/>
          </a:prstGeom>
          <a:solidFill>
            <a:srgbClr val="ff0000"/>
          </a:solidFill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" name=""/>
          <p:cNvSpPr/>
          <p:nvPr/>
        </p:nvSpPr>
        <p:spPr>
          <a:xfrm>
            <a:off x="4786200" y="2735280"/>
            <a:ext cx="271440" cy="2673360"/>
          </a:xfrm>
          <a:prstGeom prst="rect">
            <a:avLst/>
          </a:prstGeom>
          <a:solidFill>
            <a:srgbClr val="ff0000"/>
          </a:solidFill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" name=""/>
          <p:cNvSpPr/>
          <p:nvPr/>
        </p:nvSpPr>
        <p:spPr>
          <a:xfrm>
            <a:off x="5697360" y="2781360"/>
            <a:ext cx="273240" cy="2627280"/>
          </a:xfrm>
          <a:prstGeom prst="rect">
            <a:avLst/>
          </a:prstGeom>
          <a:solidFill>
            <a:srgbClr val="ff0000"/>
          </a:solidFill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" name=""/>
          <p:cNvSpPr/>
          <p:nvPr/>
        </p:nvSpPr>
        <p:spPr>
          <a:xfrm>
            <a:off x="6624720" y="2781360"/>
            <a:ext cx="272880" cy="2627280"/>
          </a:xfrm>
          <a:prstGeom prst="rect">
            <a:avLst/>
          </a:prstGeom>
          <a:solidFill>
            <a:srgbClr val="ff0000"/>
          </a:solidFill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" name=""/>
          <p:cNvSpPr/>
          <p:nvPr/>
        </p:nvSpPr>
        <p:spPr>
          <a:xfrm>
            <a:off x="7553160" y="2781360"/>
            <a:ext cx="271800" cy="2627280"/>
          </a:xfrm>
          <a:prstGeom prst="rect">
            <a:avLst/>
          </a:prstGeom>
          <a:solidFill>
            <a:srgbClr val="ff0000"/>
          </a:solidFill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" name=""/>
          <p:cNvSpPr/>
          <p:nvPr/>
        </p:nvSpPr>
        <p:spPr>
          <a:xfrm>
            <a:off x="2274840" y="2597040"/>
            <a:ext cx="271440" cy="2811600"/>
          </a:xfrm>
          <a:prstGeom prst="rect">
            <a:avLst/>
          </a:prstGeom>
          <a:solidFill>
            <a:srgbClr val="095ba6"/>
          </a:solidFill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" name=""/>
          <p:cNvSpPr/>
          <p:nvPr/>
        </p:nvSpPr>
        <p:spPr>
          <a:xfrm>
            <a:off x="3201840" y="2475000"/>
            <a:ext cx="273240" cy="2933640"/>
          </a:xfrm>
          <a:prstGeom prst="rect">
            <a:avLst/>
          </a:prstGeom>
          <a:solidFill>
            <a:srgbClr val="095ba6"/>
          </a:solidFill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" name=""/>
          <p:cNvSpPr/>
          <p:nvPr/>
        </p:nvSpPr>
        <p:spPr>
          <a:xfrm>
            <a:off x="4130640" y="2550960"/>
            <a:ext cx="273240" cy="2857680"/>
          </a:xfrm>
          <a:prstGeom prst="rect">
            <a:avLst/>
          </a:prstGeom>
          <a:solidFill>
            <a:srgbClr val="095ba6"/>
          </a:solidFill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" name=""/>
          <p:cNvSpPr/>
          <p:nvPr/>
        </p:nvSpPr>
        <p:spPr>
          <a:xfrm>
            <a:off x="5057640" y="2443320"/>
            <a:ext cx="257400" cy="2965320"/>
          </a:xfrm>
          <a:prstGeom prst="rect">
            <a:avLst/>
          </a:prstGeom>
          <a:solidFill>
            <a:srgbClr val="095ba6"/>
          </a:solidFill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" name=""/>
          <p:cNvSpPr/>
          <p:nvPr/>
        </p:nvSpPr>
        <p:spPr>
          <a:xfrm>
            <a:off x="5970600" y="2567160"/>
            <a:ext cx="271440" cy="2841480"/>
          </a:xfrm>
          <a:prstGeom prst="rect">
            <a:avLst/>
          </a:prstGeom>
          <a:solidFill>
            <a:srgbClr val="095ba6"/>
          </a:solidFill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" name=""/>
          <p:cNvSpPr/>
          <p:nvPr/>
        </p:nvSpPr>
        <p:spPr>
          <a:xfrm>
            <a:off x="6897600" y="2657520"/>
            <a:ext cx="271440" cy="2751120"/>
          </a:xfrm>
          <a:prstGeom prst="rect">
            <a:avLst/>
          </a:prstGeom>
          <a:solidFill>
            <a:srgbClr val="095ba6"/>
          </a:solidFill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" name=""/>
          <p:cNvSpPr/>
          <p:nvPr/>
        </p:nvSpPr>
        <p:spPr>
          <a:xfrm>
            <a:off x="7824960" y="2475000"/>
            <a:ext cx="272880" cy="2933640"/>
          </a:xfrm>
          <a:prstGeom prst="rect">
            <a:avLst/>
          </a:prstGeom>
          <a:solidFill>
            <a:srgbClr val="095ba6"/>
          </a:solidFill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" name=""/>
          <p:cNvSpPr/>
          <p:nvPr/>
        </p:nvSpPr>
        <p:spPr>
          <a:xfrm>
            <a:off x="1811160" y="1122480"/>
            <a:ext cx="1800" cy="42861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" name=""/>
          <p:cNvSpPr/>
          <p:nvPr/>
        </p:nvSpPr>
        <p:spPr>
          <a:xfrm>
            <a:off x="1747800" y="5408640"/>
            <a:ext cx="1285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" name=""/>
          <p:cNvSpPr/>
          <p:nvPr/>
        </p:nvSpPr>
        <p:spPr>
          <a:xfrm>
            <a:off x="1747800" y="4870440"/>
            <a:ext cx="1285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" name=""/>
          <p:cNvSpPr/>
          <p:nvPr/>
        </p:nvSpPr>
        <p:spPr>
          <a:xfrm>
            <a:off x="1747800" y="4334040"/>
            <a:ext cx="1285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" name=""/>
          <p:cNvSpPr/>
          <p:nvPr/>
        </p:nvSpPr>
        <p:spPr>
          <a:xfrm>
            <a:off x="1747800" y="3795840"/>
            <a:ext cx="1285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" name=""/>
          <p:cNvSpPr/>
          <p:nvPr/>
        </p:nvSpPr>
        <p:spPr>
          <a:xfrm>
            <a:off x="1747800" y="3273480"/>
            <a:ext cx="1285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9" name=""/>
          <p:cNvSpPr/>
          <p:nvPr/>
        </p:nvSpPr>
        <p:spPr>
          <a:xfrm>
            <a:off x="1747800" y="2735280"/>
            <a:ext cx="1285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0" name=""/>
          <p:cNvSpPr/>
          <p:nvPr/>
        </p:nvSpPr>
        <p:spPr>
          <a:xfrm>
            <a:off x="1747800" y="2197080"/>
            <a:ext cx="1285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1" name=""/>
          <p:cNvSpPr/>
          <p:nvPr/>
        </p:nvSpPr>
        <p:spPr>
          <a:xfrm>
            <a:off x="1747800" y="1658880"/>
            <a:ext cx="1285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2" name=""/>
          <p:cNvSpPr/>
          <p:nvPr/>
        </p:nvSpPr>
        <p:spPr>
          <a:xfrm>
            <a:off x="1747800" y="1122480"/>
            <a:ext cx="1285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" name=""/>
          <p:cNvSpPr/>
          <p:nvPr/>
        </p:nvSpPr>
        <p:spPr>
          <a:xfrm>
            <a:off x="1811160" y="5408640"/>
            <a:ext cx="64771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" name=""/>
          <p:cNvSpPr/>
          <p:nvPr/>
        </p:nvSpPr>
        <p:spPr>
          <a:xfrm flipV="1">
            <a:off x="1811160" y="5346720"/>
            <a:ext cx="1800" cy="1238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" name=""/>
          <p:cNvSpPr/>
          <p:nvPr/>
        </p:nvSpPr>
        <p:spPr>
          <a:xfrm flipV="1">
            <a:off x="2739960" y="5346720"/>
            <a:ext cx="1800" cy="1238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6" name=""/>
          <p:cNvSpPr/>
          <p:nvPr/>
        </p:nvSpPr>
        <p:spPr>
          <a:xfrm flipV="1">
            <a:off x="3665520" y="5346720"/>
            <a:ext cx="1440" cy="1238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7" name=""/>
          <p:cNvSpPr/>
          <p:nvPr/>
        </p:nvSpPr>
        <p:spPr>
          <a:xfrm flipV="1">
            <a:off x="4594320" y="5346720"/>
            <a:ext cx="1440" cy="1238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8" name=""/>
          <p:cNvSpPr/>
          <p:nvPr/>
        </p:nvSpPr>
        <p:spPr>
          <a:xfrm flipV="1">
            <a:off x="5505480" y="5346720"/>
            <a:ext cx="1440" cy="1238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9" name=""/>
          <p:cNvSpPr/>
          <p:nvPr/>
        </p:nvSpPr>
        <p:spPr>
          <a:xfrm flipV="1">
            <a:off x="6434280" y="5346720"/>
            <a:ext cx="1440" cy="1238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0" name=""/>
          <p:cNvSpPr/>
          <p:nvPr/>
        </p:nvSpPr>
        <p:spPr>
          <a:xfrm flipV="1">
            <a:off x="7361280" y="5346720"/>
            <a:ext cx="1440" cy="1238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" name=""/>
          <p:cNvSpPr/>
          <p:nvPr/>
        </p:nvSpPr>
        <p:spPr>
          <a:xfrm flipV="1">
            <a:off x="8288280" y="5346720"/>
            <a:ext cx="1800" cy="1238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" name=""/>
          <p:cNvSpPr/>
          <p:nvPr/>
        </p:nvSpPr>
        <p:spPr>
          <a:xfrm>
            <a:off x="8288280" y="1122480"/>
            <a:ext cx="1800" cy="42861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3" name=""/>
          <p:cNvSpPr/>
          <p:nvPr/>
        </p:nvSpPr>
        <p:spPr>
          <a:xfrm>
            <a:off x="8226360" y="5408640"/>
            <a:ext cx="12708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4" name=""/>
          <p:cNvSpPr/>
          <p:nvPr/>
        </p:nvSpPr>
        <p:spPr>
          <a:xfrm>
            <a:off x="8226360" y="4702320"/>
            <a:ext cx="12708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" name=""/>
          <p:cNvSpPr/>
          <p:nvPr/>
        </p:nvSpPr>
        <p:spPr>
          <a:xfrm>
            <a:off x="8226360" y="3979800"/>
            <a:ext cx="12708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6" name=""/>
          <p:cNvSpPr/>
          <p:nvPr/>
        </p:nvSpPr>
        <p:spPr>
          <a:xfrm>
            <a:off x="8226360" y="3273480"/>
            <a:ext cx="12708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7" name=""/>
          <p:cNvSpPr/>
          <p:nvPr/>
        </p:nvSpPr>
        <p:spPr>
          <a:xfrm>
            <a:off x="8226360" y="2550960"/>
            <a:ext cx="12708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8" name=""/>
          <p:cNvSpPr/>
          <p:nvPr/>
        </p:nvSpPr>
        <p:spPr>
          <a:xfrm>
            <a:off x="8226360" y="1844640"/>
            <a:ext cx="12708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9" name=""/>
          <p:cNvSpPr/>
          <p:nvPr/>
        </p:nvSpPr>
        <p:spPr>
          <a:xfrm>
            <a:off x="8226360" y="1122480"/>
            <a:ext cx="12708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0" name=""/>
          <p:cNvSpPr/>
          <p:nvPr/>
        </p:nvSpPr>
        <p:spPr>
          <a:xfrm>
            <a:off x="2274840" y="2044800"/>
            <a:ext cx="927000" cy="1152360"/>
          </a:xfrm>
          <a:prstGeom prst="line">
            <a:avLst/>
          </a:prstGeom>
          <a:ln w="15840">
            <a:solidFill>
              <a:srgbClr val="008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1" name=""/>
          <p:cNvSpPr/>
          <p:nvPr/>
        </p:nvSpPr>
        <p:spPr>
          <a:xfrm>
            <a:off x="3201840" y="3197160"/>
            <a:ext cx="928800" cy="138240"/>
          </a:xfrm>
          <a:prstGeom prst="line">
            <a:avLst/>
          </a:prstGeom>
          <a:ln w="15840">
            <a:solidFill>
              <a:srgbClr val="008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2" name=""/>
          <p:cNvSpPr/>
          <p:nvPr/>
        </p:nvSpPr>
        <p:spPr>
          <a:xfrm>
            <a:off x="4130640" y="3335400"/>
            <a:ext cx="927000" cy="1382760"/>
          </a:xfrm>
          <a:prstGeom prst="line">
            <a:avLst/>
          </a:prstGeom>
          <a:ln w="15840">
            <a:solidFill>
              <a:srgbClr val="008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3" name=""/>
          <p:cNvSpPr/>
          <p:nvPr/>
        </p:nvSpPr>
        <p:spPr>
          <a:xfrm flipV="1">
            <a:off x="5057640" y="3841920"/>
            <a:ext cx="912960" cy="876240"/>
          </a:xfrm>
          <a:prstGeom prst="line">
            <a:avLst/>
          </a:prstGeom>
          <a:ln w="15840">
            <a:solidFill>
              <a:srgbClr val="008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4" name=""/>
          <p:cNvSpPr/>
          <p:nvPr/>
        </p:nvSpPr>
        <p:spPr>
          <a:xfrm flipV="1">
            <a:off x="5970600" y="2597040"/>
            <a:ext cx="927000" cy="1244880"/>
          </a:xfrm>
          <a:prstGeom prst="line">
            <a:avLst/>
          </a:prstGeom>
          <a:ln w="15840">
            <a:solidFill>
              <a:srgbClr val="008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5" name=""/>
          <p:cNvSpPr/>
          <p:nvPr/>
        </p:nvSpPr>
        <p:spPr>
          <a:xfrm>
            <a:off x="6897600" y="2597040"/>
            <a:ext cx="927360" cy="2289240"/>
          </a:xfrm>
          <a:prstGeom prst="line">
            <a:avLst/>
          </a:prstGeom>
          <a:ln w="15840">
            <a:solidFill>
              <a:srgbClr val="008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" name=""/>
          <p:cNvSpPr/>
          <p:nvPr/>
        </p:nvSpPr>
        <p:spPr>
          <a:xfrm>
            <a:off x="2227320" y="1996920"/>
            <a:ext cx="95040" cy="93960"/>
          </a:xfrm>
          <a:custGeom>
            <a:avLst/>
            <a:gdLst/>
            <a:ahLst/>
            <a:rect l="l" t="t" r="r" b="b"/>
            <a:pathLst>
              <a:path w="63" h="63">
                <a:moveTo>
                  <a:pt x="32" y="0"/>
                </a:moveTo>
                <a:lnTo>
                  <a:pt x="63" y="63"/>
                </a:lnTo>
                <a:lnTo>
                  <a:pt x="0" y="63"/>
                </a:lnTo>
                <a:lnTo>
                  <a:pt x="32" y="0"/>
                </a:lnTo>
                <a:close/>
              </a:path>
            </a:pathLst>
          </a:custGeom>
          <a:solidFill>
            <a:srgbClr val="0080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" name=""/>
          <p:cNvSpPr/>
          <p:nvPr/>
        </p:nvSpPr>
        <p:spPr>
          <a:xfrm>
            <a:off x="3154320" y="3151080"/>
            <a:ext cx="96840" cy="90720"/>
          </a:xfrm>
          <a:custGeom>
            <a:avLst/>
            <a:gdLst/>
            <a:ahLst/>
            <a:rect l="l" t="t" r="r" b="b"/>
            <a:pathLst>
              <a:path w="63" h="62">
                <a:moveTo>
                  <a:pt x="31" y="0"/>
                </a:moveTo>
                <a:lnTo>
                  <a:pt x="63" y="62"/>
                </a:lnTo>
                <a:lnTo>
                  <a:pt x="0" y="62"/>
                </a:lnTo>
                <a:lnTo>
                  <a:pt x="31" y="0"/>
                </a:lnTo>
                <a:close/>
              </a:path>
            </a:pathLst>
          </a:custGeom>
          <a:solidFill>
            <a:srgbClr val="0080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" name=""/>
          <p:cNvSpPr/>
          <p:nvPr/>
        </p:nvSpPr>
        <p:spPr>
          <a:xfrm>
            <a:off x="4083120" y="3289320"/>
            <a:ext cx="95040" cy="90360"/>
          </a:xfrm>
          <a:custGeom>
            <a:avLst/>
            <a:gdLst/>
            <a:ahLst/>
            <a:rect l="l" t="t" r="r" b="b"/>
            <a:pathLst>
              <a:path w="62" h="62">
                <a:moveTo>
                  <a:pt x="31" y="0"/>
                </a:moveTo>
                <a:lnTo>
                  <a:pt x="62" y="62"/>
                </a:lnTo>
                <a:lnTo>
                  <a:pt x="0" y="62"/>
                </a:lnTo>
                <a:lnTo>
                  <a:pt x="31" y="0"/>
                </a:lnTo>
                <a:close/>
              </a:path>
            </a:pathLst>
          </a:custGeom>
          <a:solidFill>
            <a:srgbClr val="0080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" name=""/>
          <p:cNvSpPr/>
          <p:nvPr/>
        </p:nvSpPr>
        <p:spPr>
          <a:xfrm>
            <a:off x="5010120" y="4672080"/>
            <a:ext cx="95400" cy="90360"/>
          </a:xfrm>
          <a:custGeom>
            <a:avLst/>
            <a:gdLst/>
            <a:ahLst/>
            <a:rect l="l" t="t" r="r" b="b"/>
            <a:pathLst>
              <a:path w="63" h="62">
                <a:moveTo>
                  <a:pt x="32" y="0"/>
                </a:moveTo>
                <a:lnTo>
                  <a:pt x="63" y="62"/>
                </a:lnTo>
                <a:lnTo>
                  <a:pt x="0" y="62"/>
                </a:lnTo>
                <a:lnTo>
                  <a:pt x="32" y="0"/>
                </a:lnTo>
                <a:close/>
              </a:path>
            </a:pathLst>
          </a:custGeom>
          <a:solidFill>
            <a:srgbClr val="0080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" name=""/>
          <p:cNvSpPr/>
          <p:nvPr/>
        </p:nvSpPr>
        <p:spPr>
          <a:xfrm>
            <a:off x="5923080" y="3795840"/>
            <a:ext cx="93600" cy="91800"/>
          </a:xfrm>
          <a:custGeom>
            <a:avLst/>
            <a:gdLst/>
            <a:ahLst/>
            <a:rect l="l" t="t" r="r" b="b"/>
            <a:pathLst>
              <a:path w="62" h="63">
                <a:moveTo>
                  <a:pt x="31" y="0"/>
                </a:moveTo>
                <a:lnTo>
                  <a:pt x="62" y="63"/>
                </a:lnTo>
                <a:lnTo>
                  <a:pt x="0" y="63"/>
                </a:lnTo>
                <a:lnTo>
                  <a:pt x="31" y="0"/>
                </a:lnTo>
                <a:close/>
              </a:path>
            </a:pathLst>
          </a:custGeom>
          <a:solidFill>
            <a:srgbClr val="0080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1" name=""/>
          <p:cNvSpPr/>
          <p:nvPr/>
        </p:nvSpPr>
        <p:spPr>
          <a:xfrm>
            <a:off x="6848640" y="2550960"/>
            <a:ext cx="96840" cy="92160"/>
          </a:xfrm>
          <a:custGeom>
            <a:avLst/>
            <a:gdLst/>
            <a:ahLst/>
            <a:rect l="l" t="t" r="r" b="b"/>
            <a:pathLst>
              <a:path w="63" h="63">
                <a:moveTo>
                  <a:pt x="32" y="0"/>
                </a:moveTo>
                <a:lnTo>
                  <a:pt x="63" y="63"/>
                </a:lnTo>
                <a:lnTo>
                  <a:pt x="0" y="63"/>
                </a:lnTo>
                <a:lnTo>
                  <a:pt x="32" y="0"/>
                </a:lnTo>
                <a:close/>
              </a:path>
            </a:pathLst>
          </a:custGeom>
          <a:solidFill>
            <a:srgbClr val="0080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360" bIns="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2" name=""/>
          <p:cNvSpPr/>
          <p:nvPr/>
        </p:nvSpPr>
        <p:spPr>
          <a:xfrm>
            <a:off x="7777080" y="4842000"/>
            <a:ext cx="96840" cy="90360"/>
          </a:xfrm>
          <a:custGeom>
            <a:avLst/>
            <a:gdLst/>
            <a:ahLst/>
            <a:rect l="l" t="t" r="r" b="b"/>
            <a:pathLst>
              <a:path w="63" h="62">
                <a:moveTo>
                  <a:pt x="31" y="0"/>
                </a:moveTo>
                <a:lnTo>
                  <a:pt x="63" y="62"/>
                </a:lnTo>
                <a:lnTo>
                  <a:pt x="0" y="62"/>
                </a:lnTo>
                <a:lnTo>
                  <a:pt x="31" y="0"/>
                </a:lnTo>
                <a:close/>
              </a:path>
            </a:pathLst>
          </a:custGeom>
          <a:solidFill>
            <a:srgbClr val="0080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3" name=""/>
          <p:cNvSpPr/>
          <p:nvPr/>
        </p:nvSpPr>
        <p:spPr>
          <a:xfrm>
            <a:off x="1353960" y="5286240"/>
            <a:ext cx="514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4" name=""/>
          <p:cNvSpPr/>
          <p:nvPr/>
        </p:nvSpPr>
        <p:spPr>
          <a:xfrm>
            <a:off x="1090800" y="4748040"/>
            <a:ext cx="466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5" name=""/>
          <p:cNvSpPr/>
          <p:nvPr/>
        </p:nvSpPr>
        <p:spPr>
          <a:xfrm>
            <a:off x="1090800" y="4210200"/>
            <a:ext cx="466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6" name=""/>
          <p:cNvSpPr/>
          <p:nvPr/>
        </p:nvSpPr>
        <p:spPr>
          <a:xfrm>
            <a:off x="1090800" y="3673440"/>
            <a:ext cx="466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7" name=""/>
          <p:cNvSpPr/>
          <p:nvPr/>
        </p:nvSpPr>
        <p:spPr>
          <a:xfrm>
            <a:off x="1090800" y="3151080"/>
            <a:ext cx="466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8" name=""/>
          <p:cNvSpPr/>
          <p:nvPr/>
        </p:nvSpPr>
        <p:spPr>
          <a:xfrm>
            <a:off x="1090800" y="2612880"/>
            <a:ext cx="466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" name=""/>
          <p:cNvSpPr/>
          <p:nvPr/>
        </p:nvSpPr>
        <p:spPr>
          <a:xfrm>
            <a:off x="1090800" y="2073240"/>
            <a:ext cx="466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60,000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" name=""/>
          <p:cNvSpPr/>
          <p:nvPr/>
        </p:nvSpPr>
        <p:spPr>
          <a:xfrm>
            <a:off x="1090800" y="1536840"/>
            <a:ext cx="466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70,000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" name=""/>
          <p:cNvSpPr/>
          <p:nvPr/>
        </p:nvSpPr>
        <p:spPr>
          <a:xfrm>
            <a:off x="1090800" y="998640"/>
            <a:ext cx="466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80,000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" name=""/>
          <p:cNvSpPr/>
          <p:nvPr/>
        </p:nvSpPr>
        <p:spPr>
          <a:xfrm>
            <a:off x="2127240" y="557856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" name=""/>
          <p:cNvSpPr/>
          <p:nvPr/>
        </p:nvSpPr>
        <p:spPr>
          <a:xfrm>
            <a:off x="3056040" y="557856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" name=""/>
          <p:cNvSpPr/>
          <p:nvPr/>
        </p:nvSpPr>
        <p:spPr>
          <a:xfrm>
            <a:off x="3970440" y="557856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" name=""/>
          <p:cNvSpPr/>
          <p:nvPr/>
        </p:nvSpPr>
        <p:spPr>
          <a:xfrm>
            <a:off x="4886280" y="557856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" name=""/>
          <p:cNvSpPr/>
          <p:nvPr/>
        </p:nvSpPr>
        <p:spPr>
          <a:xfrm>
            <a:off x="5797800" y="557856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" name=""/>
          <p:cNvSpPr/>
          <p:nvPr/>
        </p:nvSpPr>
        <p:spPr>
          <a:xfrm>
            <a:off x="6694560" y="5578560"/>
            <a:ext cx="441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" name=""/>
          <p:cNvSpPr/>
          <p:nvPr/>
        </p:nvSpPr>
        <p:spPr>
          <a:xfrm>
            <a:off x="7607520" y="5578560"/>
            <a:ext cx="441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" name=""/>
          <p:cNvSpPr/>
          <p:nvPr/>
        </p:nvSpPr>
        <p:spPr>
          <a:xfrm>
            <a:off x="8558640" y="5286240"/>
            <a:ext cx="356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8226"/>
                </a:solidFill>
                <a:effectLst/>
                <a:uFillTx/>
                <a:latin typeface="Arial"/>
              </a:rPr>
              <a:t>-12%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" name=""/>
          <p:cNvSpPr/>
          <p:nvPr/>
        </p:nvSpPr>
        <p:spPr>
          <a:xfrm>
            <a:off x="8560440" y="4579920"/>
            <a:ext cx="356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8226"/>
                </a:solidFill>
                <a:effectLst/>
                <a:uFillTx/>
                <a:latin typeface="Arial"/>
              </a:rPr>
              <a:t>-10%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" name=""/>
          <p:cNvSpPr/>
          <p:nvPr/>
        </p:nvSpPr>
        <p:spPr>
          <a:xfrm>
            <a:off x="8546400" y="3857760"/>
            <a:ext cx="2718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8226"/>
                </a:solidFill>
                <a:effectLst/>
                <a:uFillTx/>
                <a:latin typeface="Arial"/>
              </a:rPr>
              <a:t>-8%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" name=""/>
          <p:cNvSpPr/>
          <p:nvPr/>
        </p:nvSpPr>
        <p:spPr>
          <a:xfrm>
            <a:off x="8546400" y="3151080"/>
            <a:ext cx="2718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8226"/>
                </a:solidFill>
                <a:effectLst/>
                <a:uFillTx/>
                <a:latin typeface="Arial"/>
              </a:rPr>
              <a:t>-6%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" name=""/>
          <p:cNvSpPr/>
          <p:nvPr/>
        </p:nvSpPr>
        <p:spPr>
          <a:xfrm>
            <a:off x="8546400" y="2428920"/>
            <a:ext cx="2718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8226"/>
                </a:solidFill>
                <a:effectLst/>
                <a:uFillTx/>
                <a:latin typeface="Arial"/>
              </a:rPr>
              <a:t>-4%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" name=""/>
          <p:cNvSpPr/>
          <p:nvPr/>
        </p:nvSpPr>
        <p:spPr>
          <a:xfrm>
            <a:off x="8546400" y="1720800"/>
            <a:ext cx="2718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8226"/>
                </a:solidFill>
                <a:effectLst/>
                <a:uFillTx/>
                <a:latin typeface="Arial"/>
              </a:rPr>
              <a:t>-2%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" name=""/>
          <p:cNvSpPr/>
          <p:nvPr/>
        </p:nvSpPr>
        <p:spPr>
          <a:xfrm>
            <a:off x="8538120" y="998640"/>
            <a:ext cx="221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8226"/>
                </a:solidFill>
                <a:effectLst/>
                <a:uFillTx/>
                <a:latin typeface="Arial"/>
              </a:rPr>
              <a:t>0%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" name=""/>
          <p:cNvSpPr/>
          <p:nvPr/>
        </p:nvSpPr>
        <p:spPr>
          <a:xfrm>
            <a:off x="5970600" y="1168560"/>
            <a:ext cx="1690560" cy="64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" name=""/>
          <p:cNvSpPr/>
          <p:nvPr/>
        </p:nvSpPr>
        <p:spPr>
          <a:xfrm>
            <a:off x="6178680" y="1244520"/>
            <a:ext cx="399960" cy="77760"/>
          </a:xfrm>
          <a:prstGeom prst="rect">
            <a:avLst/>
          </a:prstGeom>
          <a:solidFill>
            <a:srgbClr val="ff0000"/>
          </a:solidFill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" name=""/>
          <p:cNvSpPr/>
          <p:nvPr/>
        </p:nvSpPr>
        <p:spPr>
          <a:xfrm>
            <a:off x="6627240" y="1198440"/>
            <a:ext cx="54612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Capacity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" name=""/>
          <p:cNvSpPr/>
          <p:nvPr/>
        </p:nvSpPr>
        <p:spPr>
          <a:xfrm>
            <a:off x="6178680" y="1444680"/>
            <a:ext cx="399960" cy="76320"/>
          </a:xfrm>
          <a:prstGeom prst="rect">
            <a:avLst/>
          </a:prstGeom>
          <a:solidFill>
            <a:srgbClr val="095ba6"/>
          </a:solidFill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" name=""/>
          <p:cNvSpPr/>
          <p:nvPr/>
        </p:nvSpPr>
        <p:spPr>
          <a:xfrm>
            <a:off x="6604200" y="1398600"/>
            <a:ext cx="67104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Load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1" name=""/>
          <p:cNvSpPr/>
          <p:nvPr/>
        </p:nvSpPr>
        <p:spPr>
          <a:xfrm>
            <a:off x="6178680" y="1690560"/>
            <a:ext cx="399960" cy="0"/>
          </a:xfrm>
          <a:prstGeom prst="line">
            <a:avLst/>
          </a:prstGeom>
          <a:ln w="15840">
            <a:solidFill>
              <a:srgbClr val="008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2" name=""/>
          <p:cNvSpPr/>
          <p:nvPr/>
        </p:nvSpPr>
        <p:spPr>
          <a:xfrm>
            <a:off x="6337440" y="1658880"/>
            <a:ext cx="64800" cy="61920"/>
          </a:xfrm>
          <a:custGeom>
            <a:avLst/>
            <a:gdLst/>
            <a:ahLst/>
            <a:rect l="l" t="t" r="r" b="b"/>
            <a:pathLst>
              <a:path w="42" h="42">
                <a:moveTo>
                  <a:pt x="21" y="0"/>
                </a:moveTo>
                <a:lnTo>
                  <a:pt x="42" y="42"/>
                </a:lnTo>
                <a:lnTo>
                  <a:pt x="0" y="42"/>
                </a:lnTo>
                <a:lnTo>
                  <a:pt x="21" y="0"/>
                </a:lnTo>
                <a:close/>
              </a:path>
            </a:pathLst>
          </a:custGeom>
          <a:solidFill>
            <a:srgbClr val="008000"/>
          </a:solidFill>
          <a:ln w="158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3" name=""/>
          <p:cNvSpPr/>
          <p:nvPr/>
        </p:nvSpPr>
        <p:spPr>
          <a:xfrm>
            <a:off x="6601680" y="1612800"/>
            <a:ext cx="9903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Reserve Margin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4" name=""/>
          <p:cNvSpPr/>
          <p:nvPr/>
        </p:nvSpPr>
        <p:spPr>
          <a:xfrm>
            <a:off x="714240" y="5978520"/>
            <a:ext cx="9079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Various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5" name=""/>
          <p:cNvSpPr/>
          <p:nvPr/>
        </p:nvSpPr>
        <p:spPr>
          <a:xfrm>
            <a:off x="7211880" y="1201320"/>
            <a:ext cx="3096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(MW)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6" name=""/>
          <p:cNvSpPr/>
          <p:nvPr/>
        </p:nvSpPr>
        <p:spPr>
          <a:xfrm>
            <a:off x="7592040" y="1617480"/>
            <a:ext cx="1972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7" name=""/>
          <p:cNvSpPr/>
          <p:nvPr/>
        </p:nvSpPr>
        <p:spPr>
          <a:xfrm>
            <a:off x="7291080" y="1409400"/>
            <a:ext cx="3096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(MW)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234720" y="30636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“The Perfect Storm”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(cont’d)</a:t>
            </a:r>
            <a:br>
              <a:rPr sz="2200"/>
            </a:b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790200" y="1206360"/>
            <a:ext cx="8715240" cy="46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 High load growth in California and the Western United States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 Little or no incentives to reduce demand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 No real customer choice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 Lagging generation to meet increasing demand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5. Reduced hydro availability that increased reliance on gas-fired generation, at a time of high gas and emission prices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Hydro Availability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7981920" y="4390920"/>
            <a:ext cx="126036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84%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2" name=""/>
          <p:cNvSpPr/>
          <p:nvPr/>
        </p:nvSpPr>
        <p:spPr>
          <a:xfrm>
            <a:off x="6721560" y="4390920"/>
            <a:ext cx="1260360" cy="39384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152%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3" name=""/>
          <p:cNvSpPr/>
          <p:nvPr/>
        </p:nvSpPr>
        <p:spPr>
          <a:xfrm>
            <a:off x="5460840" y="4390920"/>
            <a:ext cx="126072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4" name=""/>
          <p:cNvSpPr/>
          <p:nvPr/>
        </p:nvSpPr>
        <p:spPr>
          <a:xfrm>
            <a:off x="7981920" y="3997440"/>
            <a:ext cx="1260360" cy="39348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153%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5" name=""/>
          <p:cNvSpPr/>
          <p:nvPr/>
        </p:nvSpPr>
        <p:spPr>
          <a:xfrm>
            <a:off x="6721560" y="3997440"/>
            <a:ext cx="1260360" cy="39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98%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" name=""/>
          <p:cNvSpPr/>
          <p:nvPr/>
        </p:nvSpPr>
        <p:spPr>
          <a:xfrm>
            <a:off x="5460840" y="3997440"/>
            <a:ext cx="1260720" cy="39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" name=""/>
          <p:cNvSpPr/>
          <p:nvPr/>
        </p:nvSpPr>
        <p:spPr>
          <a:xfrm>
            <a:off x="7981920" y="3603600"/>
            <a:ext cx="126036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108%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" name=""/>
          <p:cNvSpPr/>
          <p:nvPr/>
        </p:nvSpPr>
        <p:spPr>
          <a:xfrm>
            <a:off x="6721560" y="3603600"/>
            <a:ext cx="126036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116%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9" name=""/>
          <p:cNvSpPr/>
          <p:nvPr/>
        </p:nvSpPr>
        <p:spPr>
          <a:xfrm>
            <a:off x="5460840" y="3603600"/>
            <a:ext cx="126072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0" name=""/>
          <p:cNvSpPr/>
          <p:nvPr/>
        </p:nvSpPr>
        <p:spPr>
          <a:xfrm>
            <a:off x="7981920" y="3209760"/>
            <a:ext cx="126036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94%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1" name=""/>
          <p:cNvSpPr/>
          <p:nvPr/>
        </p:nvSpPr>
        <p:spPr>
          <a:xfrm>
            <a:off x="6721560" y="3209760"/>
            <a:ext cx="126036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93%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2" name=""/>
          <p:cNvSpPr/>
          <p:nvPr/>
        </p:nvSpPr>
        <p:spPr>
          <a:xfrm>
            <a:off x="5460840" y="3209760"/>
            <a:ext cx="126072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3" name=""/>
          <p:cNvSpPr/>
          <p:nvPr/>
        </p:nvSpPr>
        <p:spPr>
          <a:xfrm>
            <a:off x="7981920" y="2816280"/>
            <a:ext cx="1260360" cy="39348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4" name=""/>
          <p:cNvSpPr/>
          <p:nvPr/>
        </p:nvSpPr>
        <p:spPr>
          <a:xfrm>
            <a:off x="6721560" y="2816280"/>
            <a:ext cx="1260360" cy="393480"/>
          </a:xfrm>
          <a:prstGeom prst="rect">
            <a:avLst/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5" name=""/>
          <p:cNvSpPr/>
          <p:nvPr/>
        </p:nvSpPr>
        <p:spPr>
          <a:xfrm>
            <a:off x="5460840" y="2816280"/>
            <a:ext cx="1260720" cy="39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6" name=""/>
          <p:cNvSpPr/>
          <p:nvPr/>
        </p:nvSpPr>
        <p:spPr>
          <a:xfrm>
            <a:off x="7981920" y="2133720"/>
            <a:ext cx="1260360" cy="68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7" name=""/>
          <p:cNvSpPr/>
          <p:nvPr/>
        </p:nvSpPr>
        <p:spPr>
          <a:xfrm>
            <a:off x="6721560" y="2133720"/>
            <a:ext cx="1260360" cy="68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Columbia River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8" name=""/>
          <p:cNvSpPr/>
          <p:nvPr/>
        </p:nvSpPr>
        <p:spPr>
          <a:xfrm>
            <a:off x="5460840" y="2133720"/>
            <a:ext cx="1260720" cy="68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9" name=""/>
          <p:cNvSpPr/>
          <p:nvPr/>
        </p:nvSpPr>
        <p:spPr>
          <a:xfrm>
            <a:off x="5460840" y="2060640"/>
            <a:ext cx="126072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0" name=""/>
          <p:cNvSpPr/>
          <p:nvPr/>
        </p:nvSpPr>
        <p:spPr>
          <a:xfrm>
            <a:off x="5460840" y="5105520"/>
            <a:ext cx="126072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1" name=""/>
          <p:cNvSpPr/>
          <p:nvPr/>
        </p:nvSpPr>
        <p:spPr>
          <a:xfrm>
            <a:off x="5460840" y="2060640"/>
            <a:ext cx="0" cy="6825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" name=""/>
          <p:cNvSpPr/>
          <p:nvPr/>
        </p:nvSpPr>
        <p:spPr>
          <a:xfrm>
            <a:off x="9242280" y="2060640"/>
            <a:ext cx="0" cy="6825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" name=""/>
          <p:cNvSpPr/>
          <p:nvPr/>
        </p:nvSpPr>
        <p:spPr>
          <a:xfrm>
            <a:off x="5460840" y="3137040"/>
            <a:ext cx="0" cy="3934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4" name=""/>
          <p:cNvSpPr/>
          <p:nvPr/>
        </p:nvSpPr>
        <p:spPr>
          <a:xfrm>
            <a:off x="5460840" y="274320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5" name=""/>
          <p:cNvSpPr/>
          <p:nvPr/>
        </p:nvSpPr>
        <p:spPr>
          <a:xfrm>
            <a:off x="6721560" y="2060640"/>
            <a:ext cx="126036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6" name=""/>
          <p:cNvSpPr/>
          <p:nvPr/>
        </p:nvSpPr>
        <p:spPr>
          <a:xfrm>
            <a:off x="7981920" y="2060640"/>
            <a:ext cx="126036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7" name=""/>
          <p:cNvSpPr/>
          <p:nvPr/>
        </p:nvSpPr>
        <p:spPr>
          <a:xfrm>
            <a:off x="9242280" y="274320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8" name=""/>
          <p:cNvSpPr/>
          <p:nvPr/>
        </p:nvSpPr>
        <p:spPr>
          <a:xfrm>
            <a:off x="9242280" y="3137040"/>
            <a:ext cx="0" cy="3934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" name=""/>
          <p:cNvSpPr/>
          <p:nvPr/>
        </p:nvSpPr>
        <p:spPr>
          <a:xfrm>
            <a:off x="5460840" y="353052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" name=""/>
          <p:cNvSpPr/>
          <p:nvPr/>
        </p:nvSpPr>
        <p:spPr>
          <a:xfrm>
            <a:off x="9242280" y="353052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1" name=""/>
          <p:cNvSpPr/>
          <p:nvPr/>
        </p:nvSpPr>
        <p:spPr>
          <a:xfrm>
            <a:off x="5460840" y="3924360"/>
            <a:ext cx="0" cy="3934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" name=""/>
          <p:cNvSpPr/>
          <p:nvPr/>
        </p:nvSpPr>
        <p:spPr>
          <a:xfrm>
            <a:off x="9242280" y="3924360"/>
            <a:ext cx="0" cy="3934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" name=""/>
          <p:cNvSpPr/>
          <p:nvPr/>
        </p:nvSpPr>
        <p:spPr>
          <a:xfrm>
            <a:off x="5460840" y="431784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" name=""/>
          <p:cNvSpPr/>
          <p:nvPr/>
        </p:nvSpPr>
        <p:spPr>
          <a:xfrm>
            <a:off x="9242280" y="431784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5" name=""/>
          <p:cNvSpPr/>
          <p:nvPr/>
        </p:nvSpPr>
        <p:spPr>
          <a:xfrm>
            <a:off x="5460840" y="471168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6" name=""/>
          <p:cNvSpPr/>
          <p:nvPr/>
        </p:nvSpPr>
        <p:spPr>
          <a:xfrm>
            <a:off x="9242280" y="471168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7" name=""/>
          <p:cNvSpPr/>
          <p:nvPr/>
        </p:nvSpPr>
        <p:spPr>
          <a:xfrm>
            <a:off x="6721560" y="5105520"/>
            <a:ext cx="126036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8" name=""/>
          <p:cNvSpPr/>
          <p:nvPr/>
        </p:nvSpPr>
        <p:spPr>
          <a:xfrm>
            <a:off x="7981920" y="5105520"/>
            <a:ext cx="126036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9" name=""/>
          <p:cNvSpPr/>
          <p:nvPr/>
        </p:nvSpPr>
        <p:spPr>
          <a:xfrm>
            <a:off x="5616720" y="1332000"/>
            <a:ext cx="36813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Runoff Percent of Normal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0" name=""/>
          <p:cNvSpPr/>
          <p:nvPr/>
        </p:nvSpPr>
        <p:spPr>
          <a:xfrm>
            <a:off x="746280" y="1332000"/>
            <a:ext cx="44035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 Generation in California by Energy Source (%)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1" name=""/>
          <p:cNvSpPr/>
          <p:nvPr/>
        </p:nvSpPr>
        <p:spPr>
          <a:xfrm>
            <a:off x="5241960" y="6095880"/>
            <a:ext cx="371628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Columbia River data from NOAA/National Weather Service, Northwest Rivers Forecast Center.  California data from CDWR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2" name=""/>
          <p:cNvSpPr/>
          <p:nvPr/>
        </p:nvSpPr>
        <p:spPr>
          <a:xfrm>
            <a:off x="511200" y="6219720"/>
            <a:ext cx="1814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U.S. DOE (EIA)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3" name=""/>
          <p:cNvSpPr/>
          <p:nvPr/>
        </p:nvSpPr>
        <p:spPr>
          <a:xfrm>
            <a:off x="1994760" y="3538440"/>
            <a:ext cx="690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59%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4" name=""/>
          <p:cNvSpPr/>
          <p:nvPr/>
        </p:nvSpPr>
        <p:spPr>
          <a:xfrm>
            <a:off x="2905920" y="4465800"/>
            <a:ext cx="690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41%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205" name=""/>
          <p:cNvGraphicFramePr/>
          <p:nvPr/>
        </p:nvGraphicFramePr>
        <p:xfrm>
          <a:off x="258840" y="2133720"/>
          <a:ext cx="5005440" cy="41400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0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8840" y="2133720"/>
                    <a:ext cx="5005440" cy="4140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207" name=""/>
          <p:cNvGrpSpPr/>
          <p:nvPr/>
        </p:nvGrpSpPr>
        <p:grpSpPr>
          <a:xfrm>
            <a:off x="5286240" y="5065560"/>
            <a:ext cx="4311720" cy="878040"/>
            <a:chOff x="5286240" y="5065560"/>
            <a:chExt cx="4311720" cy="878040"/>
          </a:xfrm>
        </p:grpSpPr>
        <p:sp>
          <p:nvSpPr>
            <p:cNvPr id="208" name=""/>
            <p:cNvSpPr/>
            <p:nvPr/>
          </p:nvSpPr>
          <p:spPr>
            <a:xfrm>
              <a:off x="5286240" y="5065560"/>
              <a:ext cx="4311720" cy="87804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5405040" y="5172120"/>
              <a:ext cx="407088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Hydro conditions in the PNW are predicted to be 55% of normal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"/>
          <p:cNvGraphicFramePr/>
          <p:nvPr/>
        </p:nvGraphicFramePr>
        <p:xfrm>
          <a:off x="1452600" y="1535040"/>
          <a:ext cx="7358040" cy="4537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1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52600" y="1535040"/>
                    <a:ext cx="7358040" cy="4537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12" name=""/>
          <p:cNvSpPr/>
          <p:nvPr/>
        </p:nvSpPr>
        <p:spPr>
          <a:xfrm>
            <a:off x="614520" y="677880"/>
            <a:ext cx="247320" cy="4957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3" name=""/>
          <p:cNvSpPr/>
          <p:nvPr/>
        </p:nvSpPr>
        <p:spPr>
          <a:xfrm>
            <a:off x="9590040" y="860400"/>
            <a:ext cx="514440" cy="4670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4" name=""/>
          <p:cNvSpPr/>
          <p:nvPr/>
        </p:nvSpPr>
        <p:spPr>
          <a:xfrm>
            <a:off x="465120" y="809640"/>
            <a:ext cx="9551880" cy="272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5" name=""/>
          <p:cNvSpPr/>
          <p:nvPr/>
        </p:nvSpPr>
        <p:spPr>
          <a:xfrm>
            <a:off x="523800" y="285840"/>
            <a:ext cx="92599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Natural Gas Spot Price Outlook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$/MMBtu-Henry Hub, LA.)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6" name=""/>
          <p:cNvSpPr/>
          <p:nvPr/>
        </p:nvSpPr>
        <p:spPr>
          <a:xfrm>
            <a:off x="1063800" y="2009880"/>
            <a:ext cx="545760" cy="261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822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8226"/>
                </a:solidFill>
                <a:effectLst/>
                <a:uFillTx/>
                <a:latin typeface="Arial"/>
              </a:rPr>
              <a:t>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" name=""/>
          <p:cNvSpPr/>
          <p:nvPr/>
        </p:nvSpPr>
        <p:spPr>
          <a:xfrm>
            <a:off x="1071720" y="4370400"/>
            <a:ext cx="544320" cy="262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822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8226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" name=""/>
          <p:cNvSpPr/>
          <p:nvPr/>
        </p:nvSpPr>
        <p:spPr>
          <a:xfrm>
            <a:off x="1073160" y="4721400"/>
            <a:ext cx="544680" cy="261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822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8226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" name=""/>
          <p:cNvSpPr/>
          <p:nvPr/>
        </p:nvSpPr>
        <p:spPr>
          <a:xfrm>
            <a:off x="8744040" y="1932120"/>
            <a:ext cx="544320" cy="261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822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8226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0" name=""/>
          <p:cNvSpPr/>
          <p:nvPr/>
        </p:nvSpPr>
        <p:spPr>
          <a:xfrm>
            <a:off x="8731080" y="3116160"/>
            <a:ext cx="544680" cy="262080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1" name=""/>
          <p:cNvSpPr/>
          <p:nvPr/>
        </p:nvSpPr>
        <p:spPr>
          <a:xfrm>
            <a:off x="8740800" y="4405320"/>
            <a:ext cx="544320" cy="262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822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8226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2" name=""/>
          <p:cNvSpPr/>
          <p:nvPr/>
        </p:nvSpPr>
        <p:spPr>
          <a:xfrm>
            <a:off x="627120" y="6230880"/>
            <a:ext cx="6164280" cy="43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520560" indent="-520560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Historical prices: Monthly average midpoint published by Gas Daily Price Guide.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520560" indent="-520560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Future prices: NYMEX futures published at Gas daily (May 25, 2001).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23" name=""/>
          <p:cNvGrpSpPr/>
          <p:nvPr/>
        </p:nvGrpSpPr>
        <p:grpSpPr>
          <a:xfrm>
            <a:off x="7605720" y="4767120"/>
            <a:ext cx="1382760" cy="565200"/>
            <a:chOff x="7605720" y="4767120"/>
            <a:chExt cx="1382760" cy="565200"/>
          </a:xfrm>
        </p:grpSpPr>
        <p:sp>
          <p:nvSpPr>
            <p:cNvPr id="224" name=""/>
            <p:cNvSpPr/>
            <p:nvPr/>
          </p:nvSpPr>
          <p:spPr>
            <a:xfrm>
              <a:off x="7746840" y="5207040"/>
              <a:ext cx="384480" cy="0"/>
            </a:xfrm>
            <a:prstGeom prst="line">
              <a:avLst/>
            </a:prstGeom>
            <a:ln w="38160">
              <a:solidFill>
                <a:srgbClr val="00822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7746840" y="4938840"/>
              <a:ext cx="384480" cy="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8226360" y="4767120"/>
              <a:ext cx="678240" cy="54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5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futures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5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historical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7605720" y="4786200"/>
              <a:ext cx="1382760" cy="546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34720" y="30636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“The Perfect Storm”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(cont’d)</a:t>
            </a:r>
            <a:br>
              <a:rPr sz="2200"/>
            </a:b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790200" y="1447920"/>
            <a:ext cx="8715240" cy="46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 High load growth in California and the Western United States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 Little or no incentives to reduce demand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 No real customer choice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 No significant new generation development in California in the last decade change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 Reduced hydro availability that increased reliance on gas-fired generation, at a time of high gas and emission prices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6. Over-dependence on the spot market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Over-Dependence on Spot Market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853920" y="1195560"/>
            <a:ext cx="9128160" cy="3681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35080" indent="-235080">
              <a:lnSpc>
                <a:spcPct val="9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r" pos="828504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Strong incentives to sell 50% of utilities’ fossil-fuel generation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 AB 1890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97040" indent="0">
              <a:lnSpc>
                <a:spcPct val="90000"/>
              </a:lnSpc>
              <a:spcBef>
                <a:spcPts val="1500"/>
              </a:spcBef>
              <a:buNone/>
              <a:tabLst>
                <a:tab algn="r" pos="828504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lnSpc>
                <a:spcPct val="9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r" pos="828504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Utilities forced to sell remaining power produced and buy all day-ahead forecasted power to the CalPX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0">
              <a:lnSpc>
                <a:spcPct val="90000"/>
              </a:lnSpc>
              <a:spcBef>
                <a:spcPts val="1500"/>
              </a:spcBef>
              <a:buNone/>
              <a:tabLst>
                <a:tab algn="r" pos="828504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lnSpc>
                <a:spcPct val="9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r" pos="828504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Utilities prohibited from entering into long-term contracts till July 1999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0">
              <a:lnSpc>
                <a:spcPct val="90000"/>
              </a:lnSpc>
              <a:spcBef>
                <a:spcPts val="1500"/>
              </a:spcBef>
              <a:buNone/>
              <a:tabLst>
                <a:tab algn="r" pos="828504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lnSpc>
                <a:spcPct val="9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r" pos="828504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Utilities didn’t fully utilize forward contracting after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2" name=""/>
          <p:cNvSpPr/>
          <p:nvPr/>
        </p:nvSpPr>
        <p:spPr>
          <a:xfrm>
            <a:off x="1255680" y="5311800"/>
            <a:ext cx="7989840" cy="82872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3" name=""/>
          <p:cNvSpPr/>
          <p:nvPr/>
        </p:nvSpPr>
        <p:spPr>
          <a:xfrm>
            <a:off x="1260360" y="5361120"/>
            <a:ext cx="79869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Policymakers subjected consumers  </a:t>
            </a:r>
            <a:br>
              <a:rPr sz="2000"/>
            </a:b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 the volatility and risk of a spot market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234720" y="30636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“The Perfect Storm”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(cont’d)</a:t>
            </a:r>
            <a:br>
              <a:rPr sz="2200"/>
            </a:b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790200" y="1147680"/>
            <a:ext cx="8715240" cy="46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 High load growth in California and the Western United States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 Little or no incentives to reduce demand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 No real customer choice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 Lagging generation to meet increasing demand 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 Reduced hydro availability that increased reliance on gas-fired generation, at a time of high gas and emission prices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 Over-dependence on spot market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7. Price spikes from “underscheduling” in the PX day-ahead and other forward markets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571680" indent="-57168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Further Price Spikes From “Underscheduling”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790560" y="1319040"/>
            <a:ext cx="9021600" cy="46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80880" indent="-380880">
              <a:lnSpc>
                <a:spcPct val="90000"/>
              </a:lnSpc>
              <a:spcBef>
                <a:spcPts val="1800"/>
              </a:spcBef>
              <a:buClr>
                <a:srgbClr val="ffb310"/>
              </a:buClr>
              <a:buFont typeface="Arial"/>
              <a:buChar char="•"/>
              <a:tabLst>
                <a:tab algn="r" pos="828504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Utilities forced to pay wholesale market prices for power and cap retail prices to their customers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80880" indent="0">
              <a:lnSpc>
                <a:spcPct val="90000"/>
              </a:lnSpc>
              <a:spcBef>
                <a:spcPts val="1800"/>
              </a:spcBef>
              <a:buNone/>
              <a:tabLst>
                <a:tab algn="r" pos="828504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80880" indent="-380880">
              <a:lnSpc>
                <a:spcPct val="90000"/>
              </a:lnSpc>
              <a:spcBef>
                <a:spcPts val="1800"/>
              </a:spcBef>
              <a:buClr>
                <a:srgbClr val="ffb310"/>
              </a:buClr>
              <a:buFont typeface="Arial"/>
              <a:buChar char="•"/>
              <a:tabLst>
                <a:tab algn="r" pos="828504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Utilities, therefore, incited to increase CTC payments by “underscheduling” demand in the PX day-ahead markets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80880" indent="0">
              <a:lnSpc>
                <a:spcPct val="90000"/>
              </a:lnSpc>
              <a:spcBef>
                <a:spcPts val="1800"/>
              </a:spcBef>
              <a:buNone/>
              <a:tabLst>
                <a:tab algn="r" pos="828504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80880" indent="-380880">
              <a:lnSpc>
                <a:spcPct val="90000"/>
              </a:lnSpc>
              <a:spcBef>
                <a:spcPts val="1800"/>
              </a:spcBef>
              <a:buClr>
                <a:srgbClr val="ffb310"/>
              </a:buClr>
              <a:buFont typeface="Arial"/>
              <a:buChar char="•"/>
              <a:tabLst>
                <a:tab algn="r" pos="828504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Such “underscheduling” increases overall volatility in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procurement cost and reduces reliability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571680" indent="-57168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Result: A Crisis of Epic Proportions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1243080" y="1060560"/>
            <a:ext cx="7988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lnSpc>
                <a:spcPct val="135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SDG&amp;E customers experienced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spikes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 summer/2000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35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California first to experience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blackouts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fall/2000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35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of California experienced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blackouts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 winter/2000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35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blackouts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predicted this summer (5,000 MW short)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35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PG&amp;E declared partial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bankruptcy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spring 2001-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others near insolvency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35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QFs are not being paid and are being forced to continue generating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35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CDWR has taken market positions and spent a substantial portion of California’s budget surplus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>
            <a:off x="1308240" y="2933640"/>
            <a:ext cx="8313480" cy="189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91960" indent="-291960">
              <a:lnSpc>
                <a:spcPct val="105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Politically compromised industry restructuring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91960" indent="-291960">
              <a:lnSpc>
                <a:spcPct val="105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91960" indent="-291960">
              <a:lnSpc>
                <a:spcPct val="105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352440"/>
                <a:tab algn="l" pos="46980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Unfavorable change in supply and demand fundamentals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" name=""/>
          <p:cNvSpPr/>
          <p:nvPr/>
        </p:nvSpPr>
        <p:spPr>
          <a:xfrm>
            <a:off x="2044800" y="1409760"/>
            <a:ext cx="6441840" cy="7110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" name=""/>
          <p:cNvSpPr/>
          <p:nvPr/>
        </p:nvSpPr>
        <p:spPr>
          <a:xfrm>
            <a:off x="2416320" y="1485720"/>
            <a:ext cx="568296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21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What happened in California?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215640" y="15192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571680" indent="-57168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California Sneezes       West Catches the Flu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790560" y="1227240"/>
            <a:ext cx="8988480" cy="46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125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Demand was up in the rest of the West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1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rates increased substantially throughout the West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1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Shut-downs in energy-intensive industries required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spcBef>
                <a:spcPts val="125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 reliability concerns remain this summer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1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pressure to export power from Western states to California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1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calls for protectionism to replace “cooperative approach” of the West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spcBef>
                <a:spcPts val="125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California’s woes have slowed restructuring efforts elsewhere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2" name=""/>
          <p:cNvSpPr/>
          <p:nvPr/>
        </p:nvSpPr>
        <p:spPr>
          <a:xfrm>
            <a:off x="228600" y="5148360"/>
            <a:ext cx="2743200" cy="838080"/>
          </a:xfrm>
          <a:prstGeom prst="rightArrow">
            <a:avLst>
              <a:gd name="adj1" fmla="val 50000"/>
              <a:gd name="adj2" fmla="val 81830"/>
            </a:avLst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3" name=""/>
          <p:cNvSpPr/>
          <p:nvPr/>
        </p:nvSpPr>
        <p:spPr>
          <a:xfrm>
            <a:off x="533520" y="5338800"/>
            <a:ext cx="2127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Result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4" name=""/>
          <p:cNvSpPr/>
          <p:nvPr/>
        </p:nvSpPr>
        <p:spPr>
          <a:xfrm>
            <a:off x="3168720" y="5334120"/>
            <a:ext cx="6937200" cy="4953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5" name=""/>
          <p:cNvSpPr/>
          <p:nvPr/>
        </p:nvSpPr>
        <p:spPr>
          <a:xfrm>
            <a:off x="3352680" y="5440320"/>
            <a:ext cx="662940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Financial, political, &amp; economic crisis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6" name=""/>
          <p:cNvSpPr/>
          <p:nvPr/>
        </p:nvSpPr>
        <p:spPr>
          <a:xfrm>
            <a:off x="4648320" y="457200"/>
            <a:ext cx="533160" cy="152280"/>
          </a:xfrm>
          <a:custGeom>
            <a:avLst/>
            <a:gdLst>
              <a:gd name="textAreaLeft" fmla="*/ 66600 w 533160"/>
              <a:gd name="textAreaRight" fmla="*/ 466560 w 533160"/>
              <a:gd name="textAreaTop" fmla="*/ 38160 h 152280"/>
              <a:gd name="textAreaBottom" fmla="*/ 114480 h 1522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0" y="16200"/>
                </a:lnTo>
                <a:lnTo>
                  <a:pt x="2700" y="108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"/>
          <p:cNvSpPr/>
          <p:nvPr/>
        </p:nvSpPr>
        <p:spPr>
          <a:xfrm>
            <a:off x="307800" y="514440"/>
            <a:ext cx="9698040" cy="80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220320" y="15192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State of Deregulation in the United States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"/>
          <p:cNvSpPr/>
          <p:nvPr/>
        </p:nvSpPr>
        <p:spPr>
          <a:xfrm>
            <a:off x="6049800" y="1600200"/>
            <a:ext cx="3932280" cy="343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292320">
              <a:lnSpc>
                <a:spcPct val="100000"/>
              </a:lnSpc>
              <a:spcAft>
                <a:spcPts val="300"/>
              </a:spcAft>
              <a:buClr>
                <a:srgbClr val="ffb310"/>
              </a:buClr>
              <a:buSzPct val="150000"/>
              <a:buFont typeface="Arial"/>
              <a:buChar char="•"/>
              <a:tabLst>
                <a:tab algn="l" pos="584280"/>
                <a:tab algn="l" pos="876240"/>
                <a:tab algn="l" pos="1168560"/>
                <a:tab algn="l" pos="1460520"/>
                <a:tab algn="l" pos="1752480"/>
                <a:tab algn="l" pos="2044800"/>
                <a:tab algn="l" pos="2336760"/>
                <a:tab algn="l" pos="2629080"/>
                <a:tab algn="l" pos="2921040"/>
                <a:tab algn="l" pos="3213000"/>
                <a:tab algn="l" pos="3505320"/>
                <a:tab algn="l" pos="3797280"/>
                <a:tab algn="l" pos="4089240"/>
                <a:tab algn="l" pos="4381560"/>
                <a:tab algn="l" pos="4673520"/>
                <a:tab algn="l" pos="4965840"/>
                <a:tab algn="l" pos="5257800"/>
                <a:tab algn="l" pos="5549760"/>
                <a:tab algn="l" pos="5842080"/>
                <a:tab algn="l" pos="613404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Most States are still moving ahead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292320">
              <a:lnSpc>
                <a:spcPct val="100000"/>
              </a:lnSpc>
              <a:spcAft>
                <a:spcPts val="300"/>
              </a:spcAft>
              <a:buClr>
                <a:srgbClr val="ffb310"/>
              </a:buClr>
              <a:buSzPct val="150000"/>
              <a:buFont typeface="Arial"/>
              <a:buChar char="•"/>
              <a:tabLst>
                <a:tab algn="l" pos="584280"/>
                <a:tab algn="l" pos="876240"/>
                <a:tab algn="l" pos="1168560"/>
                <a:tab algn="l" pos="1460520"/>
                <a:tab algn="l" pos="1752480"/>
                <a:tab algn="l" pos="2044800"/>
                <a:tab algn="l" pos="2336760"/>
                <a:tab algn="l" pos="2629080"/>
                <a:tab algn="l" pos="2921040"/>
                <a:tab algn="l" pos="3213000"/>
                <a:tab algn="l" pos="3505320"/>
                <a:tab algn="l" pos="3797280"/>
                <a:tab algn="l" pos="4089240"/>
                <a:tab algn="l" pos="4381560"/>
                <a:tab algn="l" pos="4673520"/>
                <a:tab algn="l" pos="4965840"/>
                <a:tab algn="l" pos="5257800"/>
                <a:tab algn="l" pos="5549760"/>
                <a:tab algn="l" pos="5842080"/>
                <a:tab algn="l" pos="613404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292320">
              <a:lnSpc>
                <a:spcPct val="100000"/>
              </a:lnSpc>
              <a:spcAft>
                <a:spcPts val="300"/>
              </a:spcAft>
              <a:buClr>
                <a:srgbClr val="ffb310"/>
              </a:buClr>
              <a:buSzPct val="150000"/>
              <a:buFont typeface="Arial"/>
              <a:buChar char="•"/>
              <a:tabLst>
                <a:tab algn="l" pos="584280"/>
                <a:tab algn="l" pos="876240"/>
                <a:tab algn="l" pos="1168560"/>
                <a:tab algn="l" pos="1460520"/>
                <a:tab algn="l" pos="1752480"/>
                <a:tab algn="l" pos="2044800"/>
                <a:tab algn="l" pos="2336760"/>
                <a:tab algn="l" pos="2629080"/>
                <a:tab algn="l" pos="2921040"/>
                <a:tab algn="l" pos="3213000"/>
                <a:tab algn="l" pos="3505320"/>
                <a:tab algn="l" pos="3797280"/>
                <a:tab algn="l" pos="4089240"/>
                <a:tab algn="l" pos="4381560"/>
                <a:tab algn="l" pos="4673520"/>
                <a:tab algn="l" pos="4965840"/>
                <a:tab algn="l" pos="5257800"/>
                <a:tab algn="l" pos="5549760"/>
                <a:tab algn="l" pos="5842080"/>
                <a:tab algn="l" pos="613404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Markets including 4% of population and 5% of total load have elected to delay market opening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292320">
              <a:lnSpc>
                <a:spcPct val="100000"/>
              </a:lnSpc>
              <a:spcAft>
                <a:spcPts val="300"/>
              </a:spcAft>
              <a:buClr>
                <a:srgbClr val="ffb310"/>
              </a:buClr>
              <a:buSzPct val="150000"/>
              <a:buFont typeface="Arial"/>
              <a:buChar char="•"/>
              <a:tabLst>
                <a:tab algn="l" pos="584280"/>
                <a:tab algn="l" pos="876240"/>
                <a:tab algn="l" pos="1168560"/>
                <a:tab algn="l" pos="1460520"/>
                <a:tab algn="l" pos="1752480"/>
                <a:tab algn="l" pos="2044800"/>
                <a:tab algn="l" pos="2336760"/>
                <a:tab algn="l" pos="2629080"/>
                <a:tab algn="l" pos="2921040"/>
                <a:tab algn="l" pos="3213000"/>
                <a:tab algn="l" pos="3505320"/>
                <a:tab algn="l" pos="3797280"/>
                <a:tab algn="l" pos="4089240"/>
                <a:tab algn="l" pos="4381560"/>
                <a:tab algn="l" pos="4673520"/>
                <a:tab algn="l" pos="4965840"/>
                <a:tab algn="l" pos="5257800"/>
                <a:tab algn="l" pos="5549760"/>
                <a:tab algn="l" pos="5842080"/>
                <a:tab algn="l" pos="613404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Font typeface="Arial"/>
              <a:buChar char="–"/>
              <a:tabLst>
                <a:tab algn="l" pos="876240"/>
                <a:tab algn="l" pos="1168560"/>
                <a:tab algn="l" pos="1460520"/>
                <a:tab algn="l" pos="1752480"/>
                <a:tab algn="l" pos="2044800"/>
                <a:tab algn="l" pos="2336760"/>
                <a:tab algn="l" pos="2629080"/>
                <a:tab algn="l" pos="2921040"/>
                <a:tab algn="l" pos="3213000"/>
                <a:tab algn="l" pos="3505320"/>
                <a:tab algn="l" pos="3797280"/>
                <a:tab algn="l" pos="4089240"/>
                <a:tab algn="l" pos="4381560"/>
                <a:tab algn="l" pos="4673520"/>
                <a:tab algn="l" pos="4965840"/>
                <a:tab algn="l" pos="5257800"/>
                <a:tab algn="l" pos="5549760"/>
                <a:tab algn="l" pos="5842080"/>
                <a:tab algn="l" pos="6134040"/>
                <a:tab algn="l" pos="64263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Nevada and Oklahoma delayed indefinitely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Font typeface="Arial"/>
              <a:buChar char="–"/>
              <a:tabLst>
                <a:tab algn="l" pos="876240"/>
                <a:tab algn="l" pos="1168560"/>
                <a:tab algn="l" pos="1460520"/>
                <a:tab algn="l" pos="1752480"/>
                <a:tab algn="l" pos="2044800"/>
                <a:tab algn="l" pos="2336760"/>
                <a:tab algn="l" pos="2629080"/>
                <a:tab algn="l" pos="2921040"/>
                <a:tab algn="l" pos="3213000"/>
                <a:tab algn="l" pos="3505320"/>
                <a:tab algn="l" pos="3797280"/>
                <a:tab algn="l" pos="4089240"/>
                <a:tab algn="l" pos="4381560"/>
                <a:tab algn="l" pos="4673520"/>
                <a:tab algn="l" pos="4965840"/>
                <a:tab algn="l" pos="5257800"/>
                <a:tab algn="l" pos="5549760"/>
                <a:tab algn="l" pos="5842080"/>
                <a:tab algn="l" pos="6134040"/>
                <a:tab algn="l" pos="642636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Font typeface="Arial"/>
              <a:buChar char="–"/>
              <a:tabLst>
                <a:tab algn="l" pos="876240"/>
                <a:tab algn="l" pos="1168560"/>
                <a:tab algn="l" pos="1460520"/>
                <a:tab algn="l" pos="1752480"/>
                <a:tab algn="l" pos="2044800"/>
                <a:tab algn="l" pos="2336760"/>
                <a:tab algn="l" pos="2629080"/>
                <a:tab algn="l" pos="2921040"/>
                <a:tab algn="l" pos="3213000"/>
                <a:tab algn="l" pos="3505320"/>
                <a:tab algn="l" pos="3797280"/>
                <a:tab algn="l" pos="4089240"/>
                <a:tab algn="l" pos="4381560"/>
                <a:tab algn="l" pos="4673520"/>
                <a:tab algn="l" pos="4965840"/>
                <a:tab algn="l" pos="5257800"/>
                <a:tab algn="l" pos="5549760"/>
                <a:tab algn="l" pos="5842080"/>
                <a:tab algn="l" pos="6134040"/>
                <a:tab algn="l" pos="64263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Arkansas, West Virginia and Montana delayed to later years originally planned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0" name=""/>
          <p:cNvSpPr/>
          <p:nvPr/>
        </p:nvSpPr>
        <p:spPr>
          <a:xfrm>
            <a:off x="1143000" y="5676840"/>
            <a:ext cx="8001000" cy="4953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1" name=""/>
          <p:cNvSpPr/>
          <p:nvPr/>
        </p:nvSpPr>
        <p:spPr>
          <a:xfrm>
            <a:off x="1828800" y="5778360"/>
            <a:ext cx="662940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57% of this $220B market is expected to be deregulated by 2004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2" name=""/>
          <p:cNvSpPr/>
          <p:nvPr/>
        </p:nvSpPr>
        <p:spPr>
          <a:xfrm>
            <a:off x="5578560" y="2125800"/>
            <a:ext cx="12600" cy="47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53" name=""/>
          <p:cNvGrpSpPr/>
          <p:nvPr/>
        </p:nvGrpSpPr>
        <p:grpSpPr>
          <a:xfrm>
            <a:off x="297000" y="1143000"/>
            <a:ext cx="6408720" cy="4281480"/>
            <a:chOff x="297000" y="1143000"/>
            <a:chExt cx="6408720" cy="4281480"/>
          </a:xfrm>
        </p:grpSpPr>
        <p:sp>
          <p:nvSpPr>
            <p:cNvPr id="254" name=""/>
            <p:cNvSpPr/>
            <p:nvPr/>
          </p:nvSpPr>
          <p:spPr>
            <a:xfrm>
              <a:off x="5165640" y="2043000"/>
              <a:ext cx="165240" cy="166680"/>
            </a:xfrm>
            <a:custGeom>
              <a:avLst/>
              <a:gdLst/>
              <a:ahLst/>
              <a:rect l="l" t="t" r="r" b="b"/>
              <a:pathLst>
                <a:path w="143" h="143">
                  <a:moveTo>
                    <a:pt x="0" y="32"/>
                  </a:moveTo>
                  <a:lnTo>
                    <a:pt x="48" y="16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53" y="16"/>
                  </a:lnTo>
                  <a:lnTo>
                    <a:pt x="127" y="0"/>
                  </a:lnTo>
                  <a:lnTo>
                    <a:pt x="143" y="58"/>
                  </a:lnTo>
                  <a:lnTo>
                    <a:pt x="143" y="64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3" y="74"/>
                  </a:lnTo>
                  <a:lnTo>
                    <a:pt x="133" y="74"/>
                  </a:lnTo>
                  <a:lnTo>
                    <a:pt x="111" y="85"/>
                  </a:lnTo>
                  <a:lnTo>
                    <a:pt x="101" y="85"/>
                  </a:lnTo>
                  <a:lnTo>
                    <a:pt x="101" y="90"/>
                  </a:lnTo>
                  <a:lnTo>
                    <a:pt x="101" y="90"/>
                  </a:lnTo>
                  <a:lnTo>
                    <a:pt x="95" y="90"/>
                  </a:lnTo>
                  <a:lnTo>
                    <a:pt x="85" y="96"/>
                  </a:lnTo>
                  <a:lnTo>
                    <a:pt x="64" y="106"/>
                  </a:lnTo>
                  <a:lnTo>
                    <a:pt x="58" y="101"/>
                  </a:lnTo>
                  <a:lnTo>
                    <a:pt x="48" y="117"/>
                  </a:lnTo>
                  <a:lnTo>
                    <a:pt x="21" y="138"/>
                  </a:lnTo>
                  <a:lnTo>
                    <a:pt x="10" y="143"/>
                  </a:lnTo>
                  <a:lnTo>
                    <a:pt x="0" y="138"/>
                  </a:lnTo>
                  <a:lnTo>
                    <a:pt x="10" y="122"/>
                  </a:lnTo>
                  <a:lnTo>
                    <a:pt x="16" y="117"/>
                  </a:lnTo>
                  <a:lnTo>
                    <a:pt x="10" y="111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1128600" y="1260360"/>
              <a:ext cx="596880" cy="968400"/>
            </a:xfrm>
            <a:custGeom>
              <a:avLst/>
              <a:gdLst/>
              <a:ahLst/>
              <a:rect l="l" t="t" r="r" b="b"/>
              <a:pathLst>
                <a:path w="515" h="834">
                  <a:moveTo>
                    <a:pt x="165" y="0"/>
                  </a:moveTo>
                  <a:lnTo>
                    <a:pt x="228" y="16"/>
                  </a:lnTo>
                  <a:lnTo>
                    <a:pt x="212" y="122"/>
                  </a:lnTo>
                  <a:lnTo>
                    <a:pt x="223" y="149"/>
                  </a:lnTo>
                  <a:lnTo>
                    <a:pt x="228" y="165"/>
                  </a:lnTo>
                  <a:lnTo>
                    <a:pt x="223" y="175"/>
                  </a:lnTo>
                  <a:lnTo>
                    <a:pt x="223" y="181"/>
                  </a:lnTo>
                  <a:lnTo>
                    <a:pt x="228" y="186"/>
                  </a:lnTo>
                  <a:lnTo>
                    <a:pt x="234" y="202"/>
                  </a:lnTo>
                  <a:lnTo>
                    <a:pt x="255" y="218"/>
                  </a:lnTo>
                  <a:lnTo>
                    <a:pt x="266" y="244"/>
                  </a:lnTo>
                  <a:lnTo>
                    <a:pt x="271" y="260"/>
                  </a:lnTo>
                  <a:lnTo>
                    <a:pt x="276" y="271"/>
                  </a:lnTo>
                  <a:lnTo>
                    <a:pt x="287" y="276"/>
                  </a:lnTo>
                  <a:lnTo>
                    <a:pt x="287" y="282"/>
                  </a:lnTo>
                  <a:lnTo>
                    <a:pt x="303" y="287"/>
                  </a:lnTo>
                  <a:lnTo>
                    <a:pt x="308" y="292"/>
                  </a:lnTo>
                  <a:lnTo>
                    <a:pt x="292" y="324"/>
                  </a:lnTo>
                  <a:lnTo>
                    <a:pt x="292" y="335"/>
                  </a:lnTo>
                  <a:lnTo>
                    <a:pt x="287" y="335"/>
                  </a:lnTo>
                  <a:lnTo>
                    <a:pt x="287" y="356"/>
                  </a:lnTo>
                  <a:lnTo>
                    <a:pt x="287" y="356"/>
                  </a:lnTo>
                  <a:lnTo>
                    <a:pt x="287" y="367"/>
                  </a:lnTo>
                  <a:lnTo>
                    <a:pt x="276" y="372"/>
                  </a:lnTo>
                  <a:lnTo>
                    <a:pt x="276" y="383"/>
                  </a:lnTo>
                  <a:lnTo>
                    <a:pt x="276" y="388"/>
                  </a:lnTo>
                  <a:lnTo>
                    <a:pt x="271" y="399"/>
                  </a:lnTo>
                  <a:lnTo>
                    <a:pt x="287" y="414"/>
                  </a:lnTo>
                  <a:lnTo>
                    <a:pt x="292" y="414"/>
                  </a:lnTo>
                  <a:lnTo>
                    <a:pt x="313" y="393"/>
                  </a:lnTo>
                  <a:lnTo>
                    <a:pt x="319" y="393"/>
                  </a:lnTo>
                  <a:lnTo>
                    <a:pt x="319" y="393"/>
                  </a:lnTo>
                  <a:lnTo>
                    <a:pt x="324" y="404"/>
                  </a:lnTo>
                  <a:lnTo>
                    <a:pt x="324" y="404"/>
                  </a:lnTo>
                  <a:lnTo>
                    <a:pt x="329" y="409"/>
                  </a:lnTo>
                  <a:lnTo>
                    <a:pt x="329" y="420"/>
                  </a:lnTo>
                  <a:lnTo>
                    <a:pt x="329" y="441"/>
                  </a:lnTo>
                  <a:lnTo>
                    <a:pt x="335" y="457"/>
                  </a:lnTo>
                  <a:lnTo>
                    <a:pt x="340" y="468"/>
                  </a:lnTo>
                  <a:lnTo>
                    <a:pt x="340" y="478"/>
                  </a:lnTo>
                  <a:lnTo>
                    <a:pt x="335" y="484"/>
                  </a:lnTo>
                  <a:lnTo>
                    <a:pt x="345" y="500"/>
                  </a:lnTo>
                  <a:lnTo>
                    <a:pt x="356" y="500"/>
                  </a:lnTo>
                  <a:lnTo>
                    <a:pt x="361" y="510"/>
                  </a:lnTo>
                  <a:lnTo>
                    <a:pt x="361" y="515"/>
                  </a:lnTo>
                  <a:lnTo>
                    <a:pt x="361" y="531"/>
                  </a:lnTo>
                  <a:lnTo>
                    <a:pt x="361" y="537"/>
                  </a:lnTo>
                  <a:lnTo>
                    <a:pt x="367" y="547"/>
                  </a:lnTo>
                  <a:lnTo>
                    <a:pt x="377" y="553"/>
                  </a:lnTo>
                  <a:lnTo>
                    <a:pt x="383" y="542"/>
                  </a:lnTo>
                  <a:lnTo>
                    <a:pt x="388" y="537"/>
                  </a:lnTo>
                  <a:lnTo>
                    <a:pt x="404" y="547"/>
                  </a:lnTo>
                  <a:lnTo>
                    <a:pt x="409" y="547"/>
                  </a:lnTo>
                  <a:lnTo>
                    <a:pt x="420" y="542"/>
                  </a:lnTo>
                  <a:lnTo>
                    <a:pt x="425" y="537"/>
                  </a:lnTo>
                  <a:lnTo>
                    <a:pt x="425" y="542"/>
                  </a:lnTo>
                  <a:lnTo>
                    <a:pt x="446" y="542"/>
                  </a:lnTo>
                  <a:lnTo>
                    <a:pt x="457" y="547"/>
                  </a:lnTo>
                  <a:lnTo>
                    <a:pt x="462" y="547"/>
                  </a:lnTo>
                  <a:lnTo>
                    <a:pt x="483" y="547"/>
                  </a:lnTo>
                  <a:lnTo>
                    <a:pt x="483" y="537"/>
                  </a:lnTo>
                  <a:lnTo>
                    <a:pt x="489" y="531"/>
                  </a:lnTo>
                  <a:lnTo>
                    <a:pt x="505" y="542"/>
                  </a:lnTo>
                  <a:lnTo>
                    <a:pt x="505" y="558"/>
                  </a:lnTo>
                  <a:lnTo>
                    <a:pt x="515" y="563"/>
                  </a:lnTo>
                  <a:lnTo>
                    <a:pt x="515" y="563"/>
                  </a:lnTo>
                  <a:lnTo>
                    <a:pt x="473" y="834"/>
                  </a:lnTo>
                  <a:lnTo>
                    <a:pt x="473" y="834"/>
                  </a:lnTo>
                  <a:lnTo>
                    <a:pt x="234" y="792"/>
                  </a:lnTo>
                  <a:lnTo>
                    <a:pt x="0" y="739"/>
                  </a:lnTo>
                  <a:lnTo>
                    <a:pt x="42" y="547"/>
                  </a:lnTo>
                  <a:lnTo>
                    <a:pt x="53" y="537"/>
                  </a:lnTo>
                  <a:lnTo>
                    <a:pt x="53" y="521"/>
                  </a:lnTo>
                  <a:lnTo>
                    <a:pt x="53" y="521"/>
                  </a:lnTo>
                  <a:lnTo>
                    <a:pt x="58" y="515"/>
                  </a:lnTo>
                  <a:lnTo>
                    <a:pt x="58" y="510"/>
                  </a:lnTo>
                  <a:lnTo>
                    <a:pt x="53" y="505"/>
                  </a:lnTo>
                  <a:lnTo>
                    <a:pt x="42" y="494"/>
                  </a:lnTo>
                  <a:lnTo>
                    <a:pt x="37" y="489"/>
                  </a:lnTo>
                  <a:lnTo>
                    <a:pt x="42" y="478"/>
                  </a:lnTo>
                  <a:lnTo>
                    <a:pt x="64" y="446"/>
                  </a:lnTo>
                  <a:lnTo>
                    <a:pt x="74" y="441"/>
                  </a:lnTo>
                  <a:lnTo>
                    <a:pt x="85" y="430"/>
                  </a:lnTo>
                  <a:lnTo>
                    <a:pt x="85" y="425"/>
                  </a:lnTo>
                  <a:lnTo>
                    <a:pt x="90" y="420"/>
                  </a:lnTo>
                  <a:lnTo>
                    <a:pt x="127" y="361"/>
                  </a:lnTo>
                  <a:lnTo>
                    <a:pt x="122" y="345"/>
                  </a:lnTo>
                  <a:lnTo>
                    <a:pt x="117" y="340"/>
                  </a:lnTo>
                  <a:lnTo>
                    <a:pt x="111" y="335"/>
                  </a:lnTo>
                  <a:lnTo>
                    <a:pt x="101" y="329"/>
                  </a:lnTo>
                  <a:lnTo>
                    <a:pt x="101" y="319"/>
                  </a:lnTo>
                  <a:lnTo>
                    <a:pt x="101" y="303"/>
                  </a:lnTo>
                  <a:lnTo>
                    <a:pt x="101" y="298"/>
                  </a:lnTo>
                  <a:lnTo>
                    <a:pt x="106" y="292"/>
                  </a:lnTo>
                  <a:lnTo>
                    <a:pt x="101" y="287"/>
                  </a:lnTo>
                  <a:lnTo>
                    <a:pt x="101" y="276"/>
                  </a:lnTo>
                  <a:lnTo>
                    <a:pt x="101" y="271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1128600" y="1260360"/>
              <a:ext cx="596880" cy="968400"/>
            </a:xfrm>
            <a:custGeom>
              <a:avLst/>
              <a:gdLst/>
              <a:ahLst/>
              <a:rect l="l" t="t" r="r" b="b"/>
              <a:pathLst>
                <a:path w="515" h="834">
                  <a:moveTo>
                    <a:pt x="165" y="0"/>
                  </a:moveTo>
                  <a:lnTo>
                    <a:pt x="228" y="16"/>
                  </a:lnTo>
                  <a:lnTo>
                    <a:pt x="212" y="122"/>
                  </a:lnTo>
                  <a:lnTo>
                    <a:pt x="223" y="149"/>
                  </a:lnTo>
                  <a:lnTo>
                    <a:pt x="228" y="165"/>
                  </a:lnTo>
                  <a:lnTo>
                    <a:pt x="223" y="175"/>
                  </a:lnTo>
                  <a:lnTo>
                    <a:pt x="223" y="181"/>
                  </a:lnTo>
                  <a:lnTo>
                    <a:pt x="228" y="186"/>
                  </a:lnTo>
                  <a:lnTo>
                    <a:pt x="234" y="202"/>
                  </a:lnTo>
                  <a:lnTo>
                    <a:pt x="255" y="218"/>
                  </a:lnTo>
                  <a:lnTo>
                    <a:pt x="266" y="244"/>
                  </a:lnTo>
                  <a:lnTo>
                    <a:pt x="271" y="260"/>
                  </a:lnTo>
                  <a:lnTo>
                    <a:pt x="276" y="271"/>
                  </a:lnTo>
                  <a:lnTo>
                    <a:pt x="287" y="276"/>
                  </a:lnTo>
                  <a:lnTo>
                    <a:pt x="287" y="282"/>
                  </a:lnTo>
                  <a:lnTo>
                    <a:pt x="303" y="287"/>
                  </a:lnTo>
                  <a:lnTo>
                    <a:pt x="308" y="292"/>
                  </a:lnTo>
                  <a:lnTo>
                    <a:pt x="292" y="324"/>
                  </a:lnTo>
                  <a:lnTo>
                    <a:pt x="292" y="335"/>
                  </a:lnTo>
                  <a:lnTo>
                    <a:pt x="287" y="335"/>
                  </a:lnTo>
                  <a:lnTo>
                    <a:pt x="287" y="356"/>
                  </a:lnTo>
                  <a:lnTo>
                    <a:pt x="287" y="356"/>
                  </a:lnTo>
                  <a:lnTo>
                    <a:pt x="287" y="367"/>
                  </a:lnTo>
                  <a:lnTo>
                    <a:pt x="276" y="372"/>
                  </a:lnTo>
                  <a:lnTo>
                    <a:pt x="276" y="383"/>
                  </a:lnTo>
                  <a:lnTo>
                    <a:pt x="276" y="388"/>
                  </a:lnTo>
                  <a:lnTo>
                    <a:pt x="271" y="399"/>
                  </a:lnTo>
                  <a:lnTo>
                    <a:pt x="287" y="414"/>
                  </a:lnTo>
                  <a:lnTo>
                    <a:pt x="292" y="414"/>
                  </a:lnTo>
                  <a:lnTo>
                    <a:pt x="313" y="393"/>
                  </a:lnTo>
                  <a:lnTo>
                    <a:pt x="319" y="393"/>
                  </a:lnTo>
                  <a:lnTo>
                    <a:pt x="319" y="393"/>
                  </a:lnTo>
                  <a:lnTo>
                    <a:pt x="324" y="404"/>
                  </a:lnTo>
                  <a:lnTo>
                    <a:pt x="324" y="404"/>
                  </a:lnTo>
                  <a:lnTo>
                    <a:pt x="329" y="409"/>
                  </a:lnTo>
                  <a:lnTo>
                    <a:pt x="329" y="420"/>
                  </a:lnTo>
                  <a:lnTo>
                    <a:pt x="329" y="441"/>
                  </a:lnTo>
                  <a:lnTo>
                    <a:pt x="335" y="457"/>
                  </a:lnTo>
                  <a:lnTo>
                    <a:pt x="340" y="468"/>
                  </a:lnTo>
                  <a:lnTo>
                    <a:pt x="340" y="478"/>
                  </a:lnTo>
                  <a:lnTo>
                    <a:pt x="335" y="484"/>
                  </a:lnTo>
                  <a:lnTo>
                    <a:pt x="345" y="500"/>
                  </a:lnTo>
                  <a:lnTo>
                    <a:pt x="356" y="500"/>
                  </a:lnTo>
                  <a:lnTo>
                    <a:pt x="361" y="510"/>
                  </a:lnTo>
                  <a:lnTo>
                    <a:pt x="361" y="515"/>
                  </a:lnTo>
                  <a:lnTo>
                    <a:pt x="361" y="531"/>
                  </a:lnTo>
                  <a:lnTo>
                    <a:pt x="361" y="537"/>
                  </a:lnTo>
                  <a:lnTo>
                    <a:pt x="367" y="547"/>
                  </a:lnTo>
                  <a:lnTo>
                    <a:pt x="377" y="553"/>
                  </a:lnTo>
                  <a:lnTo>
                    <a:pt x="383" y="542"/>
                  </a:lnTo>
                  <a:lnTo>
                    <a:pt x="388" y="537"/>
                  </a:lnTo>
                  <a:lnTo>
                    <a:pt x="404" y="547"/>
                  </a:lnTo>
                  <a:lnTo>
                    <a:pt x="409" y="547"/>
                  </a:lnTo>
                  <a:lnTo>
                    <a:pt x="420" y="542"/>
                  </a:lnTo>
                  <a:lnTo>
                    <a:pt x="425" y="537"/>
                  </a:lnTo>
                  <a:lnTo>
                    <a:pt x="425" y="542"/>
                  </a:lnTo>
                  <a:lnTo>
                    <a:pt x="446" y="542"/>
                  </a:lnTo>
                  <a:lnTo>
                    <a:pt x="457" y="547"/>
                  </a:lnTo>
                  <a:lnTo>
                    <a:pt x="462" y="547"/>
                  </a:lnTo>
                  <a:lnTo>
                    <a:pt x="483" y="547"/>
                  </a:lnTo>
                  <a:lnTo>
                    <a:pt x="483" y="537"/>
                  </a:lnTo>
                  <a:lnTo>
                    <a:pt x="489" y="531"/>
                  </a:lnTo>
                  <a:lnTo>
                    <a:pt x="505" y="542"/>
                  </a:lnTo>
                  <a:lnTo>
                    <a:pt x="505" y="558"/>
                  </a:lnTo>
                  <a:lnTo>
                    <a:pt x="515" y="563"/>
                  </a:lnTo>
                  <a:lnTo>
                    <a:pt x="515" y="563"/>
                  </a:lnTo>
                  <a:lnTo>
                    <a:pt x="473" y="834"/>
                  </a:lnTo>
                  <a:lnTo>
                    <a:pt x="473" y="834"/>
                  </a:lnTo>
                  <a:lnTo>
                    <a:pt x="234" y="792"/>
                  </a:lnTo>
                  <a:lnTo>
                    <a:pt x="0" y="739"/>
                  </a:lnTo>
                  <a:lnTo>
                    <a:pt x="42" y="547"/>
                  </a:lnTo>
                  <a:lnTo>
                    <a:pt x="53" y="537"/>
                  </a:lnTo>
                  <a:lnTo>
                    <a:pt x="53" y="521"/>
                  </a:lnTo>
                  <a:lnTo>
                    <a:pt x="53" y="521"/>
                  </a:lnTo>
                  <a:lnTo>
                    <a:pt x="58" y="515"/>
                  </a:lnTo>
                  <a:lnTo>
                    <a:pt x="58" y="510"/>
                  </a:lnTo>
                  <a:lnTo>
                    <a:pt x="53" y="505"/>
                  </a:lnTo>
                  <a:lnTo>
                    <a:pt x="42" y="494"/>
                  </a:lnTo>
                  <a:lnTo>
                    <a:pt x="37" y="489"/>
                  </a:lnTo>
                  <a:lnTo>
                    <a:pt x="42" y="478"/>
                  </a:lnTo>
                  <a:lnTo>
                    <a:pt x="64" y="446"/>
                  </a:lnTo>
                  <a:lnTo>
                    <a:pt x="74" y="441"/>
                  </a:lnTo>
                  <a:lnTo>
                    <a:pt x="85" y="430"/>
                  </a:lnTo>
                  <a:lnTo>
                    <a:pt x="85" y="425"/>
                  </a:lnTo>
                  <a:lnTo>
                    <a:pt x="90" y="420"/>
                  </a:lnTo>
                  <a:lnTo>
                    <a:pt x="127" y="361"/>
                  </a:lnTo>
                  <a:lnTo>
                    <a:pt x="122" y="345"/>
                  </a:lnTo>
                  <a:lnTo>
                    <a:pt x="117" y="340"/>
                  </a:lnTo>
                  <a:lnTo>
                    <a:pt x="111" y="335"/>
                  </a:lnTo>
                  <a:lnTo>
                    <a:pt x="101" y="329"/>
                  </a:lnTo>
                  <a:lnTo>
                    <a:pt x="101" y="319"/>
                  </a:lnTo>
                  <a:lnTo>
                    <a:pt x="101" y="303"/>
                  </a:lnTo>
                  <a:lnTo>
                    <a:pt x="101" y="298"/>
                  </a:lnTo>
                  <a:lnTo>
                    <a:pt x="106" y="292"/>
                  </a:lnTo>
                  <a:lnTo>
                    <a:pt x="101" y="287"/>
                  </a:lnTo>
                  <a:lnTo>
                    <a:pt x="101" y="276"/>
                  </a:lnTo>
                  <a:lnTo>
                    <a:pt x="101" y="271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468360" y="1444680"/>
              <a:ext cx="807840" cy="673200"/>
            </a:xfrm>
            <a:custGeom>
              <a:avLst/>
              <a:gdLst/>
              <a:ahLst/>
              <a:rect l="l" t="t" r="r" b="b"/>
              <a:pathLst>
                <a:path w="696" h="580">
                  <a:moveTo>
                    <a:pt x="11" y="436"/>
                  </a:moveTo>
                  <a:lnTo>
                    <a:pt x="11" y="431"/>
                  </a:lnTo>
                  <a:lnTo>
                    <a:pt x="0" y="410"/>
                  </a:lnTo>
                  <a:lnTo>
                    <a:pt x="5" y="399"/>
                  </a:lnTo>
                  <a:lnTo>
                    <a:pt x="5" y="394"/>
                  </a:lnTo>
                  <a:lnTo>
                    <a:pt x="16" y="372"/>
                  </a:lnTo>
                  <a:lnTo>
                    <a:pt x="11" y="341"/>
                  </a:lnTo>
                  <a:lnTo>
                    <a:pt x="16" y="330"/>
                  </a:lnTo>
                  <a:lnTo>
                    <a:pt x="21" y="330"/>
                  </a:lnTo>
                  <a:lnTo>
                    <a:pt x="27" y="325"/>
                  </a:lnTo>
                  <a:lnTo>
                    <a:pt x="32" y="314"/>
                  </a:lnTo>
                  <a:lnTo>
                    <a:pt x="32" y="309"/>
                  </a:lnTo>
                  <a:lnTo>
                    <a:pt x="37" y="293"/>
                  </a:lnTo>
                  <a:lnTo>
                    <a:pt x="37" y="293"/>
                  </a:lnTo>
                  <a:lnTo>
                    <a:pt x="59" y="266"/>
                  </a:lnTo>
                  <a:lnTo>
                    <a:pt x="69" y="245"/>
                  </a:lnTo>
                  <a:lnTo>
                    <a:pt x="91" y="213"/>
                  </a:lnTo>
                  <a:lnTo>
                    <a:pt x="106" y="149"/>
                  </a:lnTo>
                  <a:lnTo>
                    <a:pt x="122" y="123"/>
                  </a:lnTo>
                  <a:lnTo>
                    <a:pt x="133" y="85"/>
                  </a:lnTo>
                  <a:lnTo>
                    <a:pt x="149" y="43"/>
                  </a:lnTo>
                  <a:lnTo>
                    <a:pt x="154" y="27"/>
                  </a:lnTo>
                  <a:lnTo>
                    <a:pt x="160" y="11"/>
                  </a:lnTo>
                  <a:lnTo>
                    <a:pt x="160" y="6"/>
                  </a:lnTo>
                  <a:lnTo>
                    <a:pt x="165" y="0"/>
                  </a:lnTo>
                  <a:lnTo>
                    <a:pt x="176" y="6"/>
                  </a:lnTo>
                  <a:lnTo>
                    <a:pt x="181" y="6"/>
                  </a:lnTo>
                  <a:lnTo>
                    <a:pt x="191" y="11"/>
                  </a:lnTo>
                  <a:lnTo>
                    <a:pt x="202" y="16"/>
                  </a:lnTo>
                  <a:lnTo>
                    <a:pt x="202" y="22"/>
                  </a:lnTo>
                  <a:lnTo>
                    <a:pt x="213" y="22"/>
                  </a:lnTo>
                  <a:lnTo>
                    <a:pt x="229" y="32"/>
                  </a:lnTo>
                  <a:lnTo>
                    <a:pt x="234" y="48"/>
                  </a:lnTo>
                  <a:lnTo>
                    <a:pt x="229" y="54"/>
                  </a:lnTo>
                  <a:lnTo>
                    <a:pt x="229" y="85"/>
                  </a:lnTo>
                  <a:lnTo>
                    <a:pt x="234" y="91"/>
                  </a:lnTo>
                  <a:lnTo>
                    <a:pt x="255" y="101"/>
                  </a:lnTo>
                  <a:lnTo>
                    <a:pt x="282" y="107"/>
                  </a:lnTo>
                  <a:lnTo>
                    <a:pt x="298" y="101"/>
                  </a:lnTo>
                  <a:lnTo>
                    <a:pt x="314" y="107"/>
                  </a:lnTo>
                  <a:lnTo>
                    <a:pt x="340" y="112"/>
                  </a:lnTo>
                  <a:lnTo>
                    <a:pt x="351" y="123"/>
                  </a:lnTo>
                  <a:lnTo>
                    <a:pt x="383" y="117"/>
                  </a:lnTo>
                  <a:lnTo>
                    <a:pt x="393" y="123"/>
                  </a:lnTo>
                  <a:lnTo>
                    <a:pt x="399" y="128"/>
                  </a:lnTo>
                  <a:lnTo>
                    <a:pt x="420" y="128"/>
                  </a:lnTo>
                  <a:lnTo>
                    <a:pt x="425" y="128"/>
                  </a:lnTo>
                  <a:lnTo>
                    <a:pt x="441" y="123"/>
                  </a:lnTo>
                  <a:lnTo>
                    <a:pt x="447" y="123"/>
                  </a:lnTo>
                  <a:lnTo>
                    <a:pt x="457" y="123"/>
                  </a:lnTo>
                  <a:lnTo>
                    <a:pt x="468" y="123"/>
                  </a:lnTo>
                  <a:lnTo>
                    <a:pt x="473" y="123"/>
                  </a:lnTo>
                  <a:lnTo>
                    <a:pt x="478" y="123"/>
                  </a:lnTo>
                  <a:lnTo>
                    <a:pt x="489" y="128"/>
                  </a:lnTo>
                  <a:lnTo>
                    <a:pt x="500" y="128"/>
                  </a:lnTo>
                  <a:lnTo>
                    <a:pt x="505" y="128"/>
                  </a:lnTo>
                  <a:lnTo>
                    <a:pt x="516" y="123"/>
                  </a:lnTo>
                  <a:lnTo>
                    <a:pt x="670" y="160"/>
                  </a:lnTo>
                  <a:lnTo>
                    <a:pt x="670" y="170"/>
                  </a:lnTo>
                  <a:lnTo>
                    <a:pt x="680" y="176"/>
                  </a:lnTo>
                  <a:lnTo>
                    <a:pt x="686" y="181"/>
                  </a:lnTo>
                  <a:lnTo>
                    <a:pt x="691" y="186"/>
                  </a:lnTo>
                  <a:lnTo>
                    <a:pt x="696" y="202"/>
                  </a:lnTo>
                  <a:lnTo>
                    <a:pt x="659" y="261"/>
                  </a:lnTo>
                  <a:lnTo>
                    <a:pt x="654" y="266"/>
                  </a:lnTo>
                  <a:lnTo>
                    <a:pt x="654" y="271"/>
                  </a:lnTo>
                  <a:lnTo>
                    <a:pt x="643" y="282"/>
                  </a:lnTo>
                  <a:lnTo>
                    <a:pt x="633" y="287"/>
                  </a:lnTo>
                  <a:lnTo>
                    <a:pt x="611" y="319"/>
                  </a:lnTo>
                  <a:lnTo>
                    <a:pt x="606" y="330"/>
                  </a:lnTo>
                  <a:lnTo>
                    <a:pt x="611" y="335"/>
                  </a:lnTo>
                  <a:lnTo>
                    <a:pt x="622" y="346"/>
                  </a:lnTo>
                  <a:lnTo>
                    <a:pt x="627" y="351"/>
                  </a:lnTo>
                  <a:lnTo>
                    <a:pt x="627" y="356"/>
                  </a:lnTo>
                  <a:lnTo>
                    <a:pt x="622" y="362"/>
                  </a:lnTo>
                  <a:lnTo>
                    <a:pt x="622" y="362"/>
                  </a:lnTo>
                  <a:lnTo>
                    <a:pt x="622" y="378"/>
                  </a:lnTo>
                  <a:lnTo>
                    <a:pt x="611" y="388"/>
                  </a:lnTo>
                  <a:lnTo>
                    <a:pt x="569" y="580"/>
                  </a:lnTo>
                  <a:lnTo>
                    <a:pt x="335" y="527"/>
                  </a:lnTo>
                  <a:lnTo>
                    <a:pt x="11" y="436"/>
                  </a:lnTo>
                  <a:lnTo>
                    <a:pt x="11" y="436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468360" y="1444680"/>
              <a:ext cx="807840" cy="673200"/>
            </a:xfrm>
            <a:custGeom>
              <a:avLst/>
              <a:gdLst/>
              <a:ahLst/>
              <a:rect l="l" t="t" r="r" b="b"/>
              <a:pathLst>
                <a:path w="696" h="580">
                  <a:moveTo>
                    <a:pt x="11" y="436"/>
                  </a:moveTo>
                  <a:lnTo>
                    <a:pt x="11" y="431"/>
                  </a:lnTo>
                  <a:lnTo>
                    <a:pt x="0" y="410"/>
                  </a:lnTo>
                  <a:lnTo>
                    <a:pt x="5" y="399"/>
                  </a:lnTo>
                  <a:lnTo>
                    <a:pt x="5" y="394"/>
                  </a:lnTo>
                  <a:lnTo>
                    <a:pt x="16" y="372"/>
                  </a:lnTo>
                  <a:lnTo>
                    <a:pt x="11" y="341"/>
                  </a:lnTo>
                  <a:lnTo>
                    <a:pt x="16" y="330"/>
                  </a:lnTo>
                  <a:lnTo>
                    <a:pt x="21" y="330"/>
                  </a:lnTo>
                  <a:lnTo>
                    <a:pt x="27" y="325"/>
                  </a:lnTo>
                  <a:lnTo>
                    <a:pt x="32" y="314"/>
                  </a:lnTo>
                  <a:lnTo>
                    <a:pt x="32" y="309"/>
                  </a:lnTo>
                  <a:lnTo>
                    <a:pt x="37" y="293"/>
                  </a:lnTo>
                  <a:lnTo>
                    <a:pt x="37" y="293"/>
                  </a:lnTo>
                  <a:lnTo>
                    <a:pt x="59" y="266"/>
                  </a:lnTo>
                  <a:lnTo>
                    <a:pt x="69" y="245"/>
                  </a:lnTo>
                  <a:lnTo>
                    <a:pt x="91" y="213"/>
                  </a:lnTo>
                  <a:lnTo>
                    <a:pt x="106" y="149"/>
                  </a:lnTo>
                  <a:lnTo>
                    <a:pt x="122" y="123"/>
                  </a:lnTo>
                  <a:lnTo>
                    <a:pt x="133" y="85"/>
                  </a:lnTo>
                  <a:lnTo>
                    <a:pt x="149" y="43"/>
                  </a:lnTo>
                  <a:lnTo>
                    <a:pt x="154" y="27"/>
                  </a:lnTo>
                  <a:lnTo>
                    <a:pt x="160" y="11"/>
                  </a:lnTo>
                  <a:lnTo>
                    <a:pt x="160" y="6"/>
                  </a:lnTo>
                  <a:lnTo>
                    <a:pt x="165" y="0"/>
                  </a:lnTo>
                  <a:lnTo>
                    <a:pt x="176" y="6"/>
                  </a:lnTo>
                  <a:lnTo>
                    <a:pt x="181" y="6"/>
                  </a:lnTo>
                  <a:lnTo>
                    <a:pt x="191" y="11"/>
                  </a:lnTo>
                  <a:lnTo>
                    <a:pt x="202" y="16"/>
                  </a:lnTo>
                  <a:lnTo>
                    <a:pt x="202" y="22"/>
                  </a:lnTo>
                  <a:lnTo>
                    <a:pt x="213" y="22"/>
                  </a:lnTo>
                  <a:lnTo>
                    <a:pt x="229" y="32"/>
                  </a:lnTo>
                  <a:lnTo>
                    <a:pt x="234" y="48"/>
                  </a:lnTo>
                  <a:lnTo>
                    <a:pt x="229" y="54"/>
                  </a:lnTo>
                  <a:lnTo>
                    <a:pt x="229" y="85"/>
                  </a:lnTo>
                  <a:lnTo>
                    <a:pt x="234" y="91"/>
                  </a:lnTo>
                  <a:lnTo>
                    <a:pt x="255" y="101"/>
                  </a:lnTo>
                  <a:lnTo>
                    <a:pt x="282" y="107"/>
                  </a:lnTo>
                  <a:lnTo>
                    <a:pt x="298" y="101"/>
                  </a:lnTo>
                  <a:lnTo>
                    <a:pt x="314" y="107"/>
                  </a:lnTo>
                  <a:lnTo>
                    <a:pt x="340" y="112"/>
                  </a:lnTo>
                  <a:lnTo>
                    <a:pt x="351" y="123"/>
                  </a:lnTo>
                  <a:lnTo>
                    <a:pt x="383" y="117"/>
                  </a:lnTo>
                  <a:lnTo>
                    <a:pt x="393" y="123"/>
                  </a:lnTo>
                  <a:lnTo>
                    <a:pt x="399" y="128"/>
                  </a:lnTo>
                  <a:lnTo>
                    <a:pt x="420" y="128"/>
                  </a:lnTo>
                  <a:lnTo>
                    <a:pt x="425" y="128"/>
                  </a:lnTo>
                  <a:lnTo>
                    <a:pt x="441" y="123"/>
                  </a:lnTo>
                  <a:lnTo>
                    <a:pt x="447" y="123"/>
                  </a:lnTo>
                  <a:lnTo>
                    <a:pt x="457" y="123"/>
                  </a:lnTo>
                  <a:lnTo>
                    <a:pt x="468" y="123"/>
                  </a:lnTo>
                  <a:lnTo>
                    <a:pt x="473" y="123"/>
                  </a:lnTo>
                  <a:lnTo>
                    <a:pt x="478" y="123"/>
                  </a:lnTo>
                  <a:lnTo>
                    <a:pt x="489" y="128"/>
                  </a:lnTo>
                  <a:lnTo>
                    <a:pt x="500" y="128"/>
                  </a:lnTo>
                  <a:lnTo>
                    <a:pt x="505" y="128"/>
                  </a:lnTo>
                  <a:lnTo>
                    <a:pt x="516" y="123"/>
                  </a:lnTo>
                  <a:lnTo>
                    <a:pt x="670" y="160"/>
                  </a:lnTo>
                  <a:lnTo>
                    <a:pt x="670" y="170"/>
                  </a:lnTo>
                  <a:lnTo>
                    <a:pt x="680" y="176"/>
                  </a:lnTo>
                  <a:lnTo>
                    <a:pt x="686" y="181"/>
                  </a:lnTo>
                  <a:lnTo>
                    <a:pt x="691" y="186"/>
                  </a:lnTo>
                  <a:lnTo>
                    <a:pt x="696" y="202"/>
                  </a:lnTo>
                  <a:lnTo>
                    <a:pt x="659" y="261"/>
                  </a:lnTo>
                  <a:lnTo>
                    <a:pt x="654" y="266"/>
                  </a:lnTo>
                  <a:lnTo>
                    <a:pt x="654" y="271"/>
                  </a:lnTo>
                  <a:lnTo>
                    <a:pt x="643" y="282"/>
                  </a:lnTo>
                  <a:lnTo>
                    <a:pt x="633" y="287"/>
                  </a:lnTo>
                  <a:lnTo>
                    <a:pt x="611" y="319"/>
                  </a:lnTo>
                  <a:lnTo>
                    <a:pt x="606" y="330"/>
                  </a:lnTo>
                  <a:lnTo>
                    <a:pt x="611" y="335"/>
                  </a:lnTo>
                  <a:lnTo>
                    <a:pt x="622" y="346"/>
                  </a:lnTo>
                  <a:lnTo>
                    <a:pt x="627" y="351"/>
                  </a:lnTo>
                  <a:lnTo>
                    <a:pt x="627" y="356"/>
                  </a:lnTo>
                  <a:lnTo>
                    <a:pt x="622" y="362"/>
                  </a:lnTo>
                  <a:lnTo>
                    <a:pt x="622" y="362"/>
                  </a:lnTo>
                  <a:lnTo>
                    <a:pt x="622" y="378"/>
                  </a:lnTo>
                  <a:lnTo>
                    <a:pt x="611" y="388"/>
                  </a:lnTo>
                  <a:lnTo>
                    <a:pt x="569" y="580"/>
                  </a:lnTo>
                  <a:lnTo>
                    <a:pt x="335" y="527"/>
                  </a:lnTo>
                  <a:lnTo>
                    <a:pt x="11" y="436"/>
                  </a:lnTo>
                  <a:lnTo>
                    <a:pt x="11" y="436"/>
                  </a:lnTo>
                  <a:lnTo>
                    <a:pt x="11" y="436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406440" y="1951200"/>
              <a:ext cx="797040" cy="1369800"/>
            </a:xfrm>
            <a:custGeom>
              <a:avLst/>
              <a:gdLst/>
              <a:ahLst/>
              <a:rect l="l" t="t" r="r" b="b"/>
              <a:pathLst>
                <a:path w="686" h="1180">
                  <a:moveTo>
                    <a:pt x="601" y="1175"/>
                  </a:moveTo>
                  <a:lnTo>
                    <a:pt x="388" y="1153"/>
                  </a:lnTo>
                  <a:lnTo>
                    <a:pt x="388" y="1153"/>
                  </a:lnTo>
                  <a:lnTo>
                    <a:pt x="383" y="1143"/>
                  </a:lnTo>
                  <a:lnTo>
                    <a:pt x="388" y="1137"/>
                  </a:lnTo>
                  <a:lnTo>
                    <a:pt x="388" y="1132"/>
                  </a:lnTo>
                  <a:lnTo>
                    <a:pt x="388" y="1132"/>
                  </a:lnTo>
                  <a:lnTo>
                    <a:pt x="383" y="1132"/>
                  </a:lnTo>
                  <a:lnTo>
                    <a:pt x="383" y="1121"/>
                  </a:lnTo>
                  <a:lnTo>
                    <a:pt x="383" y="1116"/>
                  </a:lnTo>
                  <a:lnTo>
                    <a:pt x="383" y="1084"/>
                  </a:lnTo>
                  <a:lnTo>
                    <a:pt x="361" y="1047"/>
                  </a:lnTo>
                  <a:lnTo>
                    <a:pt x="351" y="1036"/>
                  </a:lnTo>
                  <a:lnTo>
                    <a:pt x="345" y="1021"/>
                  </a:lnTo>
                  <a:lnTo>
                    <a:pt x="324" y="999"/>
                  </a:lnTo>
                  <a:lnTo>
                    <a:pt x="308" y="999"/>
                  </a:lnTo>
                  <a:lnTo>
                    <a:pt x="303" y="994"/>
                  </a:lnTo>
                  <a:lnTo>
                    <a:pt x="308" y="983"/>
                  </a:lnTo>
                  <a:lnTo>
                    <a:pt x="303" y="978"/>
                  </a:lnTo>
                  <a:lnTo>
                    <a:pt x="303" y="973"/>
                  </a:lnTo>
                  <a:lnTo>
                    <a:pt x="298" y="962"/>
                  </a:lnTo>
                  <a:lnTo>
                    <a:pt x="276" y="957"/>
                  </a:lnTo>
                  <a:lnTo>
                    <a:pt x="260" y="957"/>
                  </a:lnTo>
                  <a:lnTo>
                    <a:pt x="250" y="941"/>
                  </a:lnTo>
                  <a:lnTo>
                    <a:pt x="239" y="920"/>
                  </a:lnTo>
                  <a:lnTo>
                    <a:pt x="223" y="909"/>
                  </a:lnTo>
                  <a:lnTo>
                    <a:pt x="213" y="904"/>
                  </a:lnTo>
                  <a:lnTo>
                    <a:pt x="170" y="888"/>
                  </a:lnTo>
                  <a:lnTo>
                    <a:pt x="159" y="888"/>
                  </a:lnTo>
                  <a:lnTo>
                    <a:pt x="144" y="872"/>
                  </a:lnTo>
                  <a:lnTo>
                    <a:pt x="133" y="866"/>
                  </a:lnTo>
                  <a:lnTo>
                    <a:pt x="133" y="856"/>
                  </a:lnTo>
                  <a:lnTo>
                    <a:pt x="138" y="850"/>
                  </a:lnTo>
                  <a:lnTo>
                    <a:pt x="144" y="829"/>
                  </a:lnTo>
                  <a:lnTo>
                    <a:pt x="144" y="819"/>
                  </a:lnTo>
                  <a:lnTo>
                    <a:pt x="149" y="813"/>
                  </a:lnTo>
                  <a:lnTo>
                    <a:pt x="144" y="797"/>
                  </a:lnTo>
                  <a:lnTo>
                    <a:pt x="133" y="792"/>
                  </a:lnTo>
                  <a:lnTo>
                    <a:pt x="133" y="781"/>
                  </a:lnTo>
                  <a:lnTo>
                    <a:pt x="133" y="781"/>
                  </a:lnTo>
                  <a:lnTo>
                    <a:pt x="138" y="781"/>
                  </a:lnTo>
                  <a:lnTo>
                    <a:pt x="138" y="771"/>
                  </a:lnTo>
                  <a:lnTo>
                    <a:pt x="128" y="760"/>
                  </a:lnTo>
                  <a:lnTo>
                    <a:pt x="101" y="712"/>
                  </a:lnTo>
                  <a:lnTo>
                    <a:pt x="101" y="702"/>
                  </a:lnTo>
                  <a:lnTo>
                    <a:pt x="96" y="691"/>
                  </a:lnTo>
                  <a:lnTo>
                    <a:pt x="96" y="680"/>
                  </a:lnTo>
                  <a:lnTo>
                    <a:pt x="74" y="654"/>
                  </a:lnTo>
                  <a:lnTo>
                    <a:pt x="74" y="627"/>
                  </a:lnTo>
                  <a:lnTo>
                    <a:pt x="80" y="622"/>
                  </a:lnTo>
                  <a:lnTo>
                    <a:pt x="85" y="617"/>
                  </a:lnTo>
                  <a:lnTo>
                    <a:pt x="96" y="611"/>
                  </a:lnTo>
                  <a:lnTo>
                    <a:pt x="96" y="590"/>
                  </a:lnTo>
                  <a:lnTo>
                    <a:pt x="90" y="585"/>
                  </a:lnTo>
                  <a:lnTo>
                    <a:pt x="80" y="579"/>
                  </a:lnTo>
                  <a:lnTo>
                    <a:pt x="64" y="569"/>
                  </a:lnTo>
                  <a:lnTo>
                    <a:pt x="58" y="553"/>
                  </a:lnTo>
                  <a:lnTo>
                    <a:pt x="64" y="516"/>
                  </a:lnTo>
                  <a:lnTo>
                    <a:pt x="64" y="510"/>
                  </a:lnTo>
                  <a:lnTo>
                    <a:pt x="64" y="505"/>
                  </a:lnTo>
                  <a:lnTo>
                    <a:pt x="64" y="500"/>
                  </a:lnTo>
                  <a:lnTo>
                    <a:pt x="69" y="484"/>
                  </a:lnTo>
                  <a:lnTo>
                    <a:pt x="74" y="484"/>
                  </a:lnTo>
                  <a:lnTo>
                    <a:pt x="74" y="489"/>
                  </a:lnTo>
                  <a:lnTo>
                    <a:pt x="74" y="505"/>
                  </a:lnTo>
                  <a:lnTo>
                    <a:pt x="74" y="505"/>
                  </a:lnTo>
                  <a:lnTo>
                    <a:pt x="90" y="516"/>
                  </a:lnTo>
                  <a:lnTo>
                    <a:pt x="90" y="510"/>
                  </a:lnTo>
                  <a:lnTo>
                    <a:pt x="90" y="505"/>
                  </a:lnTo>
                  <a:lnTo>
                    <a:pt x="85" y="484"/>
                  </a:lnTo>
                  <a:lnTo>
                    <a:pt x="85" y="473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74" y="463"/>
                  </a:lnTo>
                  <a:lnTo>
                    <a:pt x="74" y="468"/>
                  </a:lnTo>
                  <a:lnTo>
                    <a:pt x="74" y="473"/>
                  </a:lnTo>
                  <a:lnTo>
                    <a:pt x="58" y="473"/>
                  </a:lnTo>
                  <a:lnTo>
                    <a:pt x="48" y="452"/>
                  </a:lnTo>
                  <a:lnTo>
                    <a:pt x="37" y="447"/>
                  </a:lnTo>
                  <a:lnTo>
                    <a:pt x="43" y="436"/>
                  </a:lnTo>
                  <a:lnTo>
                    <a:pt x="43" y="399"/>
                  </a:lnTo>
                  <a:lnTo>
                    <a:pt x="27" y="377"/>
                  </a:lnTo>
                  <a:lnTo>
                    <a:pt x="16" y="362"/>
                  </a:lnTo>
                  <a:lnTo>
                    <a:pt x="5" y="330"/>
                  </a:lnTo>
                  <a:lnTo>
                    <a:pt x="11" y="319"/>
                  </a:lnTo>
                  <a:lnTo>
                    <a:pt x="11" y="308"/>
                  </a:lnTo>
                  <a:lnTo>
                    <a:pt x="5" y="303"/>
                  </a:lnTo>
                  <a:lnTo>
                    <a:pt x="16" y="277"/>
                  </a:lnTo>
                  <a:lnTo>
                    <a:pt x="21" y="266"/>
                  </a:lnTo>
                  <a:lnTo>
                    <a:pt x="27" y="261"/>
                  </a:lnTo>
                  <a:lnTo>
                    <a:pt x="21" y="234"/>
                  </a:lnTo>
                  <a:lnTo>
                    <a:pt x="11" y="213"/>
                  </a:lnTo>
                  <a:lnTo>
                    <a:pt x="11" y="207"/>
                  </a:lnTo>
                  <a:lnTo>
                    <a:pt x="11" y="202"/>
                  </a:lnTo>
                  <a:lnTo>
                    <a:pt x="5" y="197"/>
                  </a:lnTo>
                  <a:lnTo>
                    <a:pt x="0" y="18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60"/>
                  </a:lnTo>
                  <a:lnTo>
                    <a:pt x="11" y="138"/>
                  </a:lnTo>
                  <a:lnTo>
                    <a:pt x="43" y="106"/>
                  </a:lnTo>
                  <a:lnTo>
                    <a:pt x="43" y="96"/>
                  </a:lnTo>
                  <a:lnTo>
                    <a:pt x="43" y="85"/>
                  </a:lnTo>
                  <a:lnTo>
                    <a:pt x="53" y="80"/>
                  </a:lnTo>
                  <a:lnTo>
                    <a:pt x="58" y="64"/>
                  </a:lnTo>
                  <a:lnTo>
                    <a:pt x="64" y="37"/>
                  </a:lnTo>
                  <a:lnTo>
                    <a:pt x="53" y="21"/>
                  </a:lnTo>
                  <a:lnTo>
                    <a:pt x="64" y="11"/>
                  </a:lnTo>
                  <a:lnTo>
                    <a:pt x="64" y="0"/>
                  </a:lnTo>
                  <a:lnTo>
                    <a:pt x="388" y="91"/>
                  </a:lnTo>
                  <a:lnTo>
                    <a:pt x="308" y="415"/>
                  </a:lnTo>
                  <a:lnTo>
                    <a:pt x="664" y="935"/>
                  </a:lnTo>
                  <a:lnTo>
                    <a:pt x="664" y="951"/>
                  </a:lnTo>
                  <a:lnTo>
                    <a:pt x="664" y="957"/>
                  </a:lnTo>
                  <a:lnTo>
                    <a:pt x="664" y="962"/>
                  </a:lnTo>
                  <a:lnTo>
                    <a:pt x="670" y="973"/>
                  </a:lnTo>
                  <a:lnTo>
                    <a:pt x="670" y="983"/>
                  </a:lnTo>
                  <a:lnTo>
                    <a:pt x="670" y="994"/>
                  </a:lnTo>
                  <a:lnTo>
                    <a:pt x="675" y="1005"/>
                  </a:lnTo>
                  <a:lnTo>
                    <a:pt x="680" y="1010"/>
                  </a:lnTo>
                  <a:lnTo>
                    <a:pt x="686" y="1015"/>
                  </a:lnTo>
                  <a:lnTo>
                    <a:pt x="686" y="1026"/>
                  </a:lnTo>
                  <a:lnTo>
                    <a:pt x="686" y="1031"/>
                  </a:lnTo>
                  <a:lnTo>
                    <a:pt x="680" y="1026"/>
                  </a:lnTo>
                  <a:lnTo>
                    <a:pt x="670" y="1036"/>
                  </a:lnTo>
                  <a:lnTo>
                    <a:pt x="659" y="1042"/>
                  </a:lnTo>
                  <a:lnTo>
                    <a:pt x="648" y="1052"/>
                  </a:lnTo>
                  <a:lnTo>
                    <a:pt x="643" y="1084"/>
                  </a:lnTo>
                  <a:lnTo>
                    <a:pt x="627" y="1106"/>
                  </a:lnTo>
                  <a:lnTo>
                    <a:pt x="617" y="1106"/>
                  </a:lnTo>
                  <a:lnTo>
                    <a:pt x="617" y="1111"/>
                  </a:lnTo>
                  <a:lnTo>
                    <a:pt x="617" y="1116"/>
                  </a:lnTo>
                  <a:lnTo>
                    <a:pt x="617" y="1127"/>
                  </a:lnTo>
                  <a:lnTo>
                    <a:pt x="611" y="1137"/>
                  </a:lnTo>
                  <a:lnTo>
                    <a:pt x="617" y="1143"/>
                  </a:lnTo>
                  <a:lnTo>
                    <a:pt x="627" y="1153"/>
                  </a:lnTo>
                  <a:lnTo>
                    <a:pt x="627" y="1159"/>
                  </a:lnTo>
                  <a:lnTo>
                    <a:pt x="627" y="1164"/>
                  </a:lnTo>
                  <a:lnTo>
                    <a:pt x="622" y="1169"/>
                  </a:lnTo>
                  <a:lnTo>
                    <a:pt x="617" y="1180"/>
                  </a:lnTo>
                  <a:lnTo>
                    <a:pt x="611" y="1180"/>
                  </a:lnTo>
                  <a:lnTo>
                    <a:pt x="601" y="1175"/>
                  </a:lnTo>
                  <a:lnTo>
                    <a:pt x="601" y="1175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406440" y="1951200"/>
              <a:ext cx="797040" cy="1369800"/>
            </a:xfrm>
            <a:custGeom>
              <a:avLst/>
              <a:gdLst/>
              <a:ahLst/>
              <a:rect l="l" t="t" r="r" b="b"/>
              <a:pathLst>
                <a:path w="686" h="1180">
                  <a:moveTo>
                    <a:pt x="601" y="1175"/>
                  </a:moveTo>
                  <a:lnTo>
                    <a:pt x="388" y="1153"/>
                  </a:lnTo>
                  <a:lnTo>
                    <a:pt x="388" y="1153"/>
                  </a:lnTo>
                  <a:lnTo>
                    <a:pt x="383" y="1143"/>
                  </a:lnTo>
                  <a:lnTo>
                    <a:pt x="388" y="1137"/>
                  </a:lnTo>
                  <a:lnTo>
                    <a:pt x="388" y="1132"/>
                  </a:lnTo>
                  <a:lnTo>
                    <a:pt x="388" y="1132"/>
                  </a:lnTo>
                  <a:lnTo>
                    <a:pt x="383" y="1132"/>
                  </a:lnTo>
                  <a:lnTo>
                    <a:pt x="383" y="1121"/>
                  </a:lnTo>
                  <a:lnTo>
                    <a:pt x="383" y="1116"/>
                  </a:lnTo>
                  <a:lnTo>
                    <a:pt x="383" y="1084"/>
                  </a:lnTo>
                  <a:lnTo>
                    <a:pt x="361" y="1047"/>
                  </a:lnTo>
                  <a:lnTo>
                    <a:pt x="351" y="1036"/>
                  </a:lnTo>
                  <a:lnTo>
                    <a:pt x="345" y="1021"/>
                  </a:lnTo>
                  <a:lnTo>
                    <a:pt x="324" y="999"/>
                  </a:lnTo>
                  <a:lnTo>
                    <a:pt x="308" y="999"/>
                  </a:lnTo>
                  <a:lnTo>
                    <a:pt x="303" y="994"/>
                  </a:lnTo>
                  <a:lnTo>
                    <a:pt x="308" y="983"/>
                  </a:lnTo>
                  <a:lnTo>
                    <a:pt x="303" y="978"/>
                  </a:lnTo>
                  <a:lnTo>
                    <a:pt x="303" y="973"/>
                  </a:lnTo>
                  <a:lnTo>
                    <a:pt x="298" y="962"/>
                  </a:lnTo>
                  <a:lnTo>
                    <a:pt x="276" y="957"/>
                  </a:lnTo>
                  <a:lnTo>
                    <a:pt x="260" y="957"/>
                  </a:lnTo>
                  <a:lnTo>
                    <a:pt x="250" y="941"/>
                  </a:lnTo>
                  <a:lnTo>
                    <a:pt x="239" y="920"/>
                  </a:lnTo>
                  <a:lnTo>
                    <a:pt x="223" y="909"/>
                  </a:lnTo>
                  <a:lnTo>
                    <a:pt x="213" y="904"/>
                  </a:lnTo>
                  <a:lnTo>
                    <a:pt x="170" y="888"/>
                  </a:lnTo>
                  <a:lnTo>
                    <a:pt x="159" y="888"/>
                  </a:lnTo>
                  <a:lnTo>
                    <a:pt x="144" y="872"/>
                  </a:lnTo>
                  <a:lnTo>
                    <a:pt x="133" y="866"/>
                  </a:lnTo>
                  <a:lnTo>
                    <a:pt x="133" y="856"/>
                  </a:lnTo>
                  <a:lnTo>
                    <a:pt x="138" y="850"/>
                  </a:lnTo>
                  <a:lnTo>
                    <a:pt x="144" y="829"/>
                  </a:lnTo>
                  <a:lnTo>
                    <a:pt x="144" y="819"/>
                  </a:lnTo>
                  <a:lnTo>
                    <a:pt x="149" y="813"/>
                  </a:lnTo>
                  <a:lnTo>
                    <a:pt x="144" y="797"/>
                  </a:lnTo>
                  <a:lnTo>
                    <a:pt x="133" y="792"/>
                  </a:lnTo>
                  <a:lnTo>
                    <a:pt x="133" y="781"/>
                  </a:lnTo>
                  <a:lnTo>
                    <a:pt x="133" y="781"/>
                  </a:lnTo>
                  <a:lnTo>
                    <a:pt x="138" y="781"/>
                  </a:lnTo>
                  <a:lnTo>
                    <a:pt x="138" y="771"/>
                  </a:lnTo>
                  <a:lnTo>
                    <a:pt x="128" y="760"/>
                  </a:lnTo>
                  <a:lnTo>
                    <a:pt x="101" y="712"/>
                  </a:lnTo>
                  <a:lnTo>
                    <a:pt x="101" y="702"/>
                  </a:lnTo>
                  <a:lnTo>
                    <a:pt x="96" y="691"/>
                  </a:lnTo>
                  <a:lnTo>
                    <a:pt x="96" y="680"/>
                  </a:lnTo>
                  <a:lnTo>
                    <a:pt x="74" y="654"/>
                  </a:lnTo>
                  <a:lnTo>
                    <a:pt x="74" y="627"/>
                  </a:lnTo>
                  <a:lnTo>
                    <a:pt x="80" y="622"/>
                  </a:lnTo>
                  <a:lnTo>
                    <a:pt x="85" y="617"/>
                  </a:lnTo>
                  <a:lnTo>
                    <a:pt x="96" y="611"/>
                  </a:lnTo>
                  <a:lnTo>
                    <a:pt x="96" y="590"/>
                  </a:lnTo>
                  <a:lnTo>
                    <a:pt x="90" y="585"/>
                  </a:lnTo>
                  <a:lnTo>
                    <a:pt x="80" y="579"/>
                  </a:lnTo>
                  <a:lnTo>
                    <a:pt x="64" y="569"/>
                  </a:lnTo>
                  <a:lnTo>
                    <a:pt x="58" y="553"/>
                  </a:lnTo>
                  <a:lnTo>
                    <a:pt x="64" y="516"/>
                  </a:lnTo>
                  <a:lnTo>
                    <a:pt x="64" y="510"/>
                  </a:lnTo>
                  <a:lnTo>
                    <a:pt x="64" y="505"/>
                  </a:lnTo>
                  <a:lnTo>
                    <a:pt x="64" y="500"/>
                  </a:lnTo>
                  <a:lnTo>
                    <a:pt x="69" y="484"/>
                  </a:lnTo>
                  <a:lnTo>
                    <a:pt x="74" y="484"/>
                  </a:lnTo>
                  <a:lnTo>
                    <a:pt x="74" y="489"/>
                  </a:lnTo>
                  <a:lnTo>
                    <a:pt x="74" y="505"/>
                  </a:lnTo>
                  <a:lnTo>
                    <a:pt x="74" y="505"/>
                  </a:lnTo>
                  <a:lnTo>
                    <a:pt x="90" y="516"/>
                  </a:lnTo>
                  <a:lnTo>
                    <a:pt x="90" y="510"/>
                  </a:lnTo>
                  <a:lnTo>
                    <a:pt x="90" y="505"/>
                  </a:lnTo>
                  <a:lnTo>
                    <a:pt x="85" y="484"/>
                  </a:lnTo>
                  <a:lnTo>
                    <a:pt x="85" y="473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74" y="463"/>
                  </a:lnTo>
                  <a:lnTo>
                    <a:pt x="74" y="468"/>
                  </a:lnTo>
                  <a:lnTo>
                    <a:pt x="74" y="473"/>
                  </a:lnTo>
                  <a:lnTo>
                    <a:pt x="58" y="473"/>
                  </a:lnTo>
                  <a:lnTo>
                    <a:pt x="48" y="452"/>
                  </a:lnTo>
                  <a:lnTo>
                    <a:pt x="37" y="447"/>
                  </a:lnTo>
                  <a:lnTo>
                    <a:pt x="43" y="436"/>
                  </a:lnTo>
                  <a:lnTo>
                    <a:pt x="43" y="399"/>
                  </a:lnTo>
                  <a:lnTo>
                    <a:pt x="27" y="377"/>
                  </a:lnTo>
                  <a:lnTo>
                    <a:pt x="16" y="362"/>
                  </a:lnTo>
                  <a:lnTo>
                    <a:pt x="5" y="330"/>
                  </a:lnTo>
                  <a:lnTo>
                    <a:pt x="11" y="319"/>
                  </a:lnTo>
                  <a:lnTo>
                    <a:pt x="11" y="308"/>
                  </a:lnTo>
                  <a:lnTo>
                    <a:pt x="5" y="303"/>
                  </a:lnTo>
                  <a:lnTo>
                    <a:pt x="16" y="277"/>
                  </a:lnTo>
                  <a:lnTo>
                    <a:pt x="21" y="266"/>
                  </a:lnTo>
                  <a:lnTo>
                    <a:pt x="27" y="261"/>
                  </a:lnTo>
                  <a:lnTo>
                    <a:pt x="21" y="234"/>
                  </a:lnTo>
                  <a:lnTo>
                    <a:pt x="11" y="213"/>
                  </a:lnTo>
                  <a:lnTo>
                    <a:pt x="11" y="207"/>
                  </a:lnTo>
                  <a:lnTo>
                    <a:pt x="11" y="202"/>
                  </a:lnTo>
                  <a:lnTo>
                    <a:pt x="5" y="197"/>
                  </a:lnTo>
                  <a:lnTo>
                    <a:pt x="0" y="18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60"/>
                  </a:lnTo>
                  <a:lnTo>
                    <a:pt x="11" y="138"/>
                  </a:lnTo>
                  <a:lnTo>
                    <a:pt x="43" y="106"/>
                  </a:lnTo>
                  <a:lnTo>
                    <a:pt x="43" y="96"/>
                  </a:lnTo>
                  <a:lnTo>
                    <a:pt x="43" y="85"/>
                  </a:lnTo>
                  <a:lnTo>
                    <a:pt x="53" y="80"/>
                  </a:lnTo>
                  <a:lnTo>
                    <a:pt x="58" y="64"/>
                  </a:lnTo>
                  <a:lnTo>
                    <a:pt x="64" y="37"/>
                  </a:lnTo>
                  <a:lnTo>
                    <a:pt x="53" y="21"/>
                  </a:lnTo>
                  <a:lnTo>
                    <a:pt x="64" y="11"/>
                  </a:lnTo>
                  <a:lnTo>
                    <a:pt x="64" y="0"/>
                  </a:lnTo>
                  <a:lnTo>
                    <a:pt x="388" y="91"/>
                  </a:lnTo>
                  <a:lnTo>
                    <a:pt x="308" y="415"/>
                  </a:lnTo>
                  <a:lnTo>
                    <a:pt x="664" y="935"/>
                  </a:lnTo>
                  <a:lnTo>
                    <a:pt x="664" y="951"/>
                  </a:lnTo>
                  <a:lnTo>
                    <a:pt x="664" y="957"/>
                  </a:lnTo>
                  <a:lnTo>
                    <a:pt x="664" y="962"/>
                  </a:lnTo>
                  <a:lnTo>
                    <a:pt x="670" y="973"/>
                  </a:lnTo>
                  <a:lnTo>
                    <a:pt x="670" y="983"/>
                  </a:lnTo>
                  <a:lnTo>
                    <a:pt x="670" y="994"/>
                  </a:lnTo>
                  <a:lnTo>
                    <a:pt x="675" y="1005"/>
                  </a:lnTo>
                  <a:lnTo>
                    <a:pt x="680" y="1010"/>
                  </a:lnTo>
                  <a:lnTo>
                    <a:pt x="686" y="1015"/>
                  </a:lnTo>
                  <a:lnTo>
                    <a:pt x="686" y="1026"/>
                  </a:lnTo>
                  <a:lnTo>
                    <a:pt x="686" y="1031"/>
                  </a:lnTo>
                  <a:lnTo>
                    <a:pt x="680" y="1026"/>
                  </a:lnTo>
                  <a:lnTo>
                    <a:pt x="670" y="1036"/>
                  </a:lnTo>
                  <a:lnTo>
                    <a:pt x="659" y="1042"/>
                  </a:lnTo>
                  <a:lnTo>
                    <a:pt x="648" y="1052"/>
                  </a:lnTo>
                  <a:lnTo>
                    <a:pt x="643" y="1084"/>
                  </a:lnTo>
                  <a:lnTo>
                    <a:pt x="627" y="1106"/>
                  </a:lnTo>
                  <a:lnTo>
                    <a:pt x="617" y="1106"/>
                  </a:lnTo>
                  <a:lnTo>
                    <a:pt x="617" y="1111"/>
                  </a:lnTo>
                  <a:lnTo>
                    <a:pt x="617" y="1116"/>
                  </a:lnTo>
                  <a:lnTo>
                    <a:pt x="617" y="1127"/>
                  </a:lnTo>
                  <a:lnTo>
                    <a:pt x="611" y="1137"/>
                  </a:lnTo>
                  <a:lnTo>
                    <a:pt x="617" y="1143"/>
                  </a:lnTo>
                  <a:lnTo>
                    <a:pt x="627" y="1153"/>
                  </a:lnTo>
                  <a:lnTo>
                    <a:pt x="627" y="1159"/>
                  </a:lnTo>
                  <a:lnTo>
                    <a:pt x="627" y="1164"/>
                  </a:lnTo>
                  <a:lnTo>
                    <a:pt x="622" y="1169"/>
                  </a:lnTo>
                  <a:lnTo>
                    <a:pt x="617" y="1180"/>
                  </a:lnTo>
                  <a:lnTo>
                    <a:pt x="611" y="1180"/>
                  </a:lnTo>
                  <a:lnTo>
                    <a:pt x="601" y="1175"/>
                  </a:lnTo>
                  <a:lnTo>
                    <a:pt x="601" y="1175"/>
                  </a:lnTo>
                  <a:lnTo>
                    <a:pt x="601" y="117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1090440" y="2803680"/>
              <a:ext cx="685800" cy="788760"/>
            </a:xfrm>
            <a:custGeom>
              <a:avLst/>
              <a:gdLst/>
              <a:ahLst/>
              <a:rect l="l" t="t" r="r" b="b"/>
              <a:pathLst>
                <a:path w="590" h="680">
                  <a:moveTo>
                    <a:pt x="505" y="680"/>
                  </a:moveTo>
                  <a:lnTo>
                    <a:pt x="590" y="63"/>
                  </a:lnTo>
                  <a:lnTo>
                    <a:pt x="159" y="0"/>
                  </a:lnTo>
                  <a:lnTo>
                    <a:pt x="154" y="53"/>
                  </a:lnTo>
                  <a:lnTo>
                    <a:pt x="138" y="101"/>
                  </a:lnTo>
                  <a:lnTo>
                    <a:pt x="128" y="101"/>
                  </a:lnTo>
                  <a:lnTo>
                    <a:pt x="117" y="95"/>
                  </a:lnTo>
                  <a:lnTo>
                    <a:pt x="122" y="90"/>
                  </a:lnTo>
                  <a:lnTo>
                    <a:pt x="117" y="85"/>
                  </a:lnTo>
                  <a:lnTo>
                    <a:pt x="96" y="79"/>
                  </a:lnTo>
                  <a:lnTo>
                    <a:pt x="85" y="79"/>
                  </a:lnTo>
                  <a:lnTo>
                    <a:pt x="80" y="85"/>
                  </a:lnTo>
                  <a:lnTo>
                    <a:pt x="85" y="106"/>
                  </a:lnTo>
                  <a:lnTo>
                    <a:pt x="80" y="159"/>
                  </a:lnTo>
                  <a:lnTo>
                    <a:pt x="85" y="164"/>
                  </a:lnTo>
                  <a:lnTo>
                    <a:pt x="74" y="191"/>
                  </a:lnTo>
                  <a:lnTo>
                    <a:pt x="74" y="196"/>
                  </a:lnTo>
                  <a:lnTo>
                    <a:pt x="74" y="201"/>
                  </a:lnTo>
                  <a:lnTo>
                    <a:pt x="74" y="217"/>
                  </a:lnTo>
                  <a:lnTo>
                    <a:pt x="74" y="223"/>
                  </a:lnTo>
                  <a:lnTo>
                    <a:pt x="74" y="228"/>
                  </a:lnTo>
                  <a:lnTo>
                    <a:pt x="80" y="239"/>
                  </a:lnTo>
                  <a:lnTo>
                    <a:pt x="80" y="249"/>
                  </a:lnTo>
                  <a:lnTo>
                    <a:pt x="80" y="260"/>
                  </a:lnTo>
                  <a:lnTo>
                    <a:pt x="85" y="271"/>
                  </a:lnTo>
                  <a:lnTo>
                    <a:pt x="90" y="276"/>
                  </a:lnTo>
                  <a:lnTo>
                    <a:pt x="96" y="281"/>
                  </a:lnTo>
                  <a:lnTo>
                    <a:pt x="96" y="292"/>
                  </a:lnTo>
                  <a:lnTo>
                    <a:pt x="96" y="297"/>
                  </a:lnTo>
                  <a:lnTo>
                    <a:pt x="90" y="292"/>
                  </a:lnTo>
                  <a:lnTo>
                    <a:pt x="80" y="302"/>
                  </a:lnTo>
                  <a:lnTo>
                    <a:pt x="69" y="308"/>
                  </a:lnTo>
                  <a:lnTo>
                    <a:pt x="58" y="318"/>
                  </a:lnTo>
                  <a:lnTo>
                    <a:pt x="53" y="350"/>
                  </a:lnTo>
                  <a:lnTo>
                    <a:pt x="37" y="372"/>
                  </a:lnTo>
                  <a:lnTo>
                    <a:pt x="27" y="372"/>
                  </a:lnTo>
                  <a:lnTo>
                    <a:pt x="27" y="377"/>
                  </a:lnTo>
                  <a:lnTo>
                    <a:pt x="27" y="382"/>
                  </a:lnTo>
                  <a:lnTo>
                    <a:pt x="27" y="393"/>
                  </a:lnTo>
                  <a:lnTo>
                    <a:pt x="21" y="403"/>
                  </a:lnTo>
                  <a:lnTo>
                    <a:pt x="27" y="409"/>
                  </a:lnTo>
                  <a:lnTo>
                    <a:pt x="37" y="419"/>
                  </a:lnTo>
                  <a:lnTo>
                    <a:pt x="37" y="425"/>
                  </a:lnTo>
                  <a:lnTo>
                    <a:pt x="37" y="430"/>
                  </a:lnTo>
                  <a:lnTo>
                    <a:pt x="32" y="435"/>
                  </a:lnTo>
                  <a:lnTo>
                    <a:pt x="27" y="446"/>
                  </a:lnTo>
                  <a:lnTo>
                    <a:pt x="21" y="446"/>
                  </a:lnTo>
                  <a:lnTo>
                    <a:pt x="11" y="441"/>
                  </a:lnTo>
                  <a:lnTo>
                    <a:pt x="0" y="467"/>
                  </a:lnTo>
                  <a:lnTo>
                    <a:pt x="319" y="648"/>
                  </a:lnTo>
                  <a:lnTo>
                    <a:pt x="505" y="680"/>
                  </a:lnTo>
                  <a:lnTo>
                    <a:pt x="505" y="680"/>
                  </a:lnTo>
                  <a:lnTo>
                    <a:pt x="505" y="680"/>
                  </a:lnTo>
                  <a:close/>
                </a:path>
              </a:pathLst>
            </a:cu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1090440" y="2803680"/>
              <a:ext cx="685800" cy="788760"/>
            </a:xfrm>
            <a:custGeom>
              <a:avLst/>
              <a:gdLst/>
              <a:ahLst/>
              <a:rect l="l" t="t" r="r" b="b"/>
              <a:pathLst>
                <a:path w="590" h="680">
                  <a:moveTo>
                    <a:pt x="505" y="680"/>
                  </a:moveTo>
                  <a:lnTo>
                    <a:pt x="590" y="63"/>
                  </a:lnTo>
                  <a:lnTo>
                    <a:pt x="159" y="0"/>
                  </a:lnTo>
                  <a:lnTo>
                    <a:pt x="154" y="53"/>
                  </a:lnTo>
                  <a:lnTo>
                    <a:pt x="138" y="101"/>
                  </a:lnTo>
                  <a:lnTo>
                    <a:pt x="128" y="101"/>
                  </a:lnTo>
                  <a:lnTo>
                    <a:pt x="117" y="95"/>
                  </a:lnTo>
                  <a:lnTo>
                    <a:pt x="122" y="90"/>
                  </a:lnTo>
                  <a:lnTo>
                    <a:pt x="117" y="85"/>
                  </a:lnTo>
                  <a:lnTo>
                    <a:pt x="96" y="79"/>
                  </a:lnTo>
                  <a:lnTo>
                    <a:pt x="85" y="79"/>
                  </a:lnTo>
                  <a:lnTo>
                    <a:pt x="80" y="85"/>
                  </a:lnTo>
                  <a:lnTo>
                    <a:pt x="85" y="106"/>
                  </a:lnTo>
                  <a:lnTo>
                    <a:pt x="80" y="159"/>
                  </a:lnTo>
                  <a:lnTo>
                    <a:pt x="85" y="164"/>
                  </a:lnTo>
                  <a:lnTo>
                    <a:pt x="74" y="191"/>
                  </a:lnTo>
                  <a:lnTo>
                    <a:pt x="74" y="196"/>
                  </a:lnTo>
                  <a:lnTo>
                    <a:pt x="74" y="201"/>
                  </a:lnTo>
                  <a:lnTo>
                    <a:pt x="74" y="217"/>
                  </a:lnTo>
                  <a:lnTo>
                    <a:pt x="74" y="223"/>
                  </a:lnTo>
                  <a:lnTo>
                    <a:pt x="74" y="228"/>
                  </a:lnTo>
                  <a:lnTo>
                    <a:pt x="80" y="239"/>
                  </a:lnTo>
                  <a:lnTo>
                    <a:pt x="80" y="249"/>
                  </a:lnTo>
                  <a:lnTo>
                    <a:pt x="80" y="260"/>
                  </a:lnTo>
                  <a:lnTo>
                    <a:pt x="85" y="271"/>
                  </a:lnTo>
                  <a:lnTo>
                    <a:pt x="90" y="276"/>
                  </a:lnTo>
                  <a:lnTo>
                    <a:pt x="96" y="281"/>
                  </a:lnTo>
                  <a:lnTo>
                    <a:pt x="96" y="292"/>
                  </a:lnTo>
                  <a:lnTo>
                    <a:pt x="96" y="297"/>
                  </a:lnTo>
                  <a:lnTo>
                    <a:pt x="90" y="292"/>
                  </a:lnTo>
                  <a:lnTo>
                    <a:pt x="80" y="302"/>
                  </a:lnTo>
                  <a:lnTo>
                    <a:pt x="69" y="308"/>
                  </a:lnTo>
                  <a:lnTo>
                    <a:pt x="58" y="318"/>
                  </a:lnTo>
                  <a:lnTo>
                    <a:pt x="53" y="350"/>
                  </a:lnTo>
                  <a:lnTo>
                    <a:pt x="37" y="372"/>
                  </a:lnTo>
                  <a:lnTo>
                    <a:pt x="27" y="372"/>
                  </a:lnTo>
                  <a:lnTo>
                    <a:pt x="27" y="377"/>
                  </a:lnTo>
                  <a:lnTo>
                    <a:pt x="27" y="382"/>
                  </a:lnTo>
                  <a:lnTo>
                    <a:pt x="27" y="393"/>
                  </a:lnTo>
                  <a:lnTo>
                    <a:pt x="21" y="403"/>
                  </a:lnTo>
                  <a:lnTo>
                    <a:pt x="27" y="409"/>
                  </a:lnTo>
                  <a:lnTo>
                    <a:pt x="37" y="419"/>
                  </a:lnTo>
                  <a:lnTo>
                    <a:pt x="37" y="425"/>
                  </a:lnTo>
                  <a:lnTo>
                    <a:pt x="37" y="430"/>
                  </a:lnTo>
                  <a:lnTo>
                    <a:pt x="32" y="435"/>
                  </a:lnTo>
                  <a:lnTo>
                    <a:pt x="27" y="446"/>
                  </a:lnTo>
                  <a:lnTo>
                    <a:pt x="21" y="446"/>
                  </a:lnTo>
                  <a:lnTo>
                    <a:pt x="11" y="441"/>
                  </a:lnTo>
                  <a:lnTo>
                    <a:pt x="0" y="467"/>
                  </a:lnTo>
                  <a:lnTo>
                    <a:pt x="319" y="648"/>
                  </a:lnTo>
                  <a:lnTo>
                    <a:pt x="505" y="680"/>
                  </a:lnTo>
                  <a:lnTo>
                    <a:pt x="505" y="680"/>
                  </a:lnTo>
                  <a:lnTo>
                    <a:pt x="505" y="680"/>
                  </a:lnTo>
                  <a:lnTo>
                    <a:pt x="505" y="68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763560" y="2055960"/>
              <a:ext cx="636480" cy="981000"/>
            </a:xfrm>
            <a:custGeom>
              <a:avLst/>
              <a:gdLst/>
              <a:ahLst/>
              <a:rect l="l" t="t" r="r" b="b"/>
              <a:pathLst>
                <a:path w="548" h="844">
                  <a:moveTo>
                    <a:pt x="80" y="0"/>
                  </a:moveTo>
                  <a:lnTo>
                    <a:pt x="0" y="324"/>
                  </a:lnTo>
                  <a:lnTo>
                    <a:pt x="356" y="844"/>
                  </a:lnTo>
                  <a:lnTo>
                    <a:pt x="356" y="839"/>
                  </a:lnTo>
                  <a:lnTo>
                    <a:pt x="356" y="834"/>
                  </a:lnTo>
                  <a:lnTo>
                    <a:pt x="367" y="807"/>
                  </a:lnTo>
                  <a:lnTo>
                    <a:pt x="362" y="802"/>
                  </a:lnTo>
                  <a:lnTo>
                    <a:pt x="367" y="749"/>
                  </a:lnTo>
                  <a:lnTo>
                    <a:pt x="362" y="728"/>
                  </a:lnTo>
                  <a:lnTo>
                    <a:pt x="367" y="722"/>
                  </a:lnTo>
                  <a:lnTo>
                    <a:pt x="378" y="722"/>
                  </a:lnTo>
                  <a:lnTo>
                    <a:pt x="399" y="728"/>
                  </a:lnTo>
                  <a:lnTo>
                    <a:pt x="404" y="733"/>
                  </a:lnTo>
                  <a:lnTo>
                    <a:pt x="399" y="738"/>
                  </a:lnTo>
                  <a:lnTo>
                    <a:pt x="410" y="744"/>
                  </a:lnTo>
                  <a:lnTo>
                    <a:pt x="420" y="744"/>
                  </a:lnTo>
                  <a:lnTo>
                    <a:pt x="436" y="696"/>
                  </a:lnTo>
                  <a:lnTo>
                    <a:pt x="441" y="643"/>
                  </a:lnTo>
                  <a:lnTo>
                    <a:pt x="548" y="106"/>
                  </a:lnTo>
                  <a:lnTo>
                    <a:pt x="314" y="53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763560" y="2055960"/>
              <a:ext cx="636480" cy="981000"/>
            </a:xfrm>
            <a:custGeom>
              <a:avLst/>
              <a:gdLst/>
              <a:ahLst/>
              <a:rect l="l" t="t" r="r" b="b"/>
              <a:pathLst>
                <a:path w="548" h="844">
                  <a:moveTo>
                    <a:pt x="80" y="0"/>
                  </a:moveTo>
                  <a:lnTo>
                    <a:pt x="0" y="324"/>
                  </a:lnTo>
                  <a:lnTo>
                    <a:pt x="356" y="844"/>
                  </a:lnTo>
                  <a:lnTo>
                    <a:pt x="356" y="839"/>
                  </a:lnTo>
                  <a:lnTo>
                    <a:pt x="356" y="834"/>
                  </a:lnTo>
                  <a:lnTo>
                    <a:pt x="367" y="807"/>
                  </a:lnTo>
                  <a:lnTo>
                    <a:pt x="362" y="802"/>
                  </a:lnTo>
                  <a:lnTo>
                    <a:pt x="367" y="749"/>
                  </a:lnTo>
                  <a:lnTo>
                    <a:pt x="362" y="728"/>
                  </a:lnTo>
                  <a:lnTo>
                    <a:pt x="367" y="722"/>
                  </a:lnTo>
                  <a:lnTo>
                    <a:pt x="378" y="722"/>
                  </a:lnTo>
                  <a:lnTo>
                    <a:pt x="399" y="728"/>
                  </a:lnTo>
                  <a:lnTo>
                    <a:pt x="404" y="733"/>
                  </a:lnTo>
                  <a:lnTo>
                    <a:pt x="399" y="738"/>
                  </a:lnTo>
                  <a:lnTo>
                    <a:pt x="410" y="744"/>
                  </a:lnTo>
                  <a:lnTo>
                    <a:pt x="420" y="744"/>
                  </a:lnTo>
                  <a:lnTo>
                    <a:pt x="436" y="696"/>
                  </a:lnTo>
                  <a:lnTo>
                    <a:pt x="441" y="643"/>
                  </a:lnTo>
                  <a:lnTo>
                    <a:pt x="548" y="106"/>
                  </a:lnTo>
                  <a:lnTo>
                    <a:pt x="314" y="53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1276200" y="2179800"/>
              <a:ext cx="567000" cy="696600"/>
            </a:xfrm>
            <a:custGeom>
              <a:avLst/>
              <a:gdLst/>
              <a:ahLst/>
              <a:rect l="l" t="t" r="r" b="b"/>
              <a:pathLst>
                <a:path w="489" h="600">
                  <a:moveTo>
                    <a:pt x="431" y="600"/>
                  </a:moveTo>
                  <a:lnTo>
                    <a:pt x="489" y="170"/>
                  </a:lnTo>
                  <a:lnTo>
                    <a:pt x="330" y="143"/>
                  </a:lnTo>
                  <a:lnTo>
                    <a:pt x="346" y="42"/>
                  </a:lnTo>
                  <a:lnTo>
                    <a:pt x="107" y="0"/>
                  </a:lnTo>
                  <a:lnTo>
                    <a:pt x="0" y="537"/>
                  </a:lnTo>
                  <a:lnTo>
                    <a:pt x="431" y="600"/>
                  </a:lnTo>
                  <a:lnTo>
                    <a:pt x="431" y="600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1276200" y="2179800"/>
              <a:ext cx="567000" cy="696600"/>
            </a:xfrm>
            <a:custGeom>
              <a:avLst/>
              <a:gdLst/>
              <a:ahLst/>
              <a:rect l="l" t="t" r="r" b="b"/>
              <a:pathLst>
                <a:path w="489" h="600">
                  <a:moveTo>
                    <a:pt x="431" y="600"/>
                  </a:moveTo>
                  <a:lnTo>
                    <a:pt x="489" y="170"/>
                  </a:lnTo>
                  <a:lnTo>
                    <a:pt x="330" y="143"/>
                  </a:lnTo>
                  <a:lnTo>
                    <a:pt x="346" y="42"/>
                  </a:lnTo>
                  <a:lnTo>
                    <a:pt x="107" y="0"/>
                  </a:lnTo>
                  <a:lnTo>
                    <a:pt x="0" y="537"/>
                  </a:lnTo>
                  <a:lnTo>
                    <a:pt x="431" y="600"/>
                  </a:lnTo>
                  <a:lnTo>
                    <a:pt x="431" y="600"/>
                  </a:lnTo>
                  <a:lnTo>
                    <a:pt x="431" y="60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1374840" y="1279440"/>
              <a:ext cx="1023840" cy="647640"/>
            </a:xfrm>
            <a:custGeom>
              <a:avLst/>
              <a:gdLst/>
              <a:ahLst/>
              <a:rect l="l" t="t" r="r" b="b"/>
              <a:pathLst>
                <a:path w="883" h="558">
                  <a:moveTo>
                    <a:pt x="845" y="558"/>
                  </a:moveTo>
                  <a:lnTo>
                    <a:pt x="309" y="494"/>
                  </a:lnTo>
                  <a:lnTo>
                    <a:pt x="303" y="547"/>
                  </a:lnTo>
                  <a:lnTo>
                    <a:pt x="303" y="547"/>
                  </a:lnTo>
                  <a:lnTo>
                    <a:pt x="293" y="542"/>
                  </a:lnTo>
                  <a:lnTo>
                    <a:pt x="293" y="526"/>
                  </a:lnTo>
                  <a:lnTo>
                    <a:pt x="277" y="515"/>
                  </a:lnTo>
                  <a:lnTo>
                    <a:pt x="271" y="521"/>
                  </a:lnTo>
                  <a:lnTo>
                    <a:pt x="271" y="531"/>
                  </a:lnTo>
                  <a:lnTo>
                    <a:pt x="250" y="531"/>
                  </a:lnTo>
                  <a:lnTo>
                    <a:pt x="245" y="531"/>
                  </a:lnTo>
                  <a:lnTo>
                    <a:pt x="234" y="526"/>
                  </a:lnTo>
                  <a:lnTo>
                    <a:pt x="213" y="526"/>
                  </a:lnTo>
                  <a:lnTo>
                    <a:pt x="213" y="521"/>
                  </a:lnTo>
                  <a:lnTo>
                    <a:pt x="208" y="526"/>
                  </a:lnTo>
                  <a:lnTo>
                    <a:pt x="197" y="531"/>
                  </a:lnTo>
                  <a:lnTo>
                    <a:pt x="192" y="531"/>
                  </a:lnTo>
                  <a:lnTo>
                    <a:pt x="176" y="521"/>
                  </a:lnTo>
                  <a:lnTo>
                    <a:pt x="171" y="526"/>
                  </a:lnTo>
                  <a:lnTo>
                    <a:pt x="165" y="537"/>
                  </a:lnTo>
                  <a:lnTo>
                    <a:pt x="155" y="531"/>
                  </a:lnTo>
                  <a:lnTo>
                    <a:pt x="149" y="521"/>
                  </a:lnTo>
                  <a:lnTo>
                    <a:pt x="149" y="515"/>
                  </a:lnTo>
                  <a:lnTo>
                    <a:pt x="149" y="499"/>
                  </a:lnTo>
                  <a:lnTo>
                    <a:pt x="149" y="494"/>
                  </a:lnTo>
                  <a:lnTo>
                    <a:pt x="144" y="484"/>
                  </a:lnTo>
                  <a:lnTo>
                    <a:pt x="133" y="484"/>
                  </a:lnTo>
                  <a:lnTo>
                    <a:pt x="123" y="468"/>
                  </a:lnTo>
                  <a:lnTo>
                    <a:pt x="128" y="462"/>
                  </a:lnTo>
                  <a:lnTo>
                    <a:pt x="128" y="452"/>
                  </a:lnTo>
                  <a:lnTo>
                    <a:pt x="123" y="441"/>
                  </a:lnTo>
                  <a:lnTo>
                    <a:pt x="117" y="425"/>
                  </a:lnTo>
                  <a:lnTo>
                    <a:pt x="117" y="404"/>
                  </a:lnTo>
                  <a:lnTo>
                    <a:pt x="117" y="393"/>
                  </a:lnTo>
                  <a:lnTo>
                    <a:pt x="112" y="388"/>
                  </a:lnTo>
                  <a:lnTo>
                    <a:pt x="112" y="388"/>
                  </a:lnTo>
                  <a:lnTo>
                    <a:pt x="107" y="377"/>
                  </a:lnTo>
                  <a:lnTo>
                    <a:pt x="107" y="377"/>
                  </a:lnTo>
                  <a:lnTo>
                    <a:pt x="101" y="377"/>
                  </a:lnTo>
                  <a:lnTo>
                    <a:pt x="80" y="398"/>
                  </a:lnTo>
                  <a:lnTo>
                    <a:pt x="75" y="398"/>
                  </a:lnTo>
                  <a:lnTo>
                    <a:pt x="59" y="383"/>
                  </a:lnTo>
                  <a:lnTo>
                    <a:pt x="64" y="372"/>
                  </a:lnTo>
                  <a:lnTo>
                    <a:pt x="64" y="367"/>
                  </a:lnTo>
                  <a:lnTo>
                    <a:pt x="64" y="356"/>
                  </a:lnTo>
                  <a:lnTo>
                    <a:pt x="75" y="351"/>
                  </a:lnTo>
                  <a:lnTo>
                    <a:pt x="75" y="340"/>
                  </a:lnTo>
                  <a:lnTo>
                    <a:pt x="75" y="340"/>
                  </a:lnTo>
                  <a:lnTo>
                    <a:pt x="75" y="319"/>
                  </a:lnTo>
                  <a:lnTo>
                    <a:pt x="80" y="319"/>
                  </a:lnTo>
                  <a:lnTo>
                    <a:pt x="80" y="308"/>
                  </a:lnTo>
                  <a:lnTo>
                    <a:pt x="96" y="276"/>
                  </a:lnTo>
                  <a:lnTo>
                    <a:pt x="91" y="271"/>
                  </a:lnTo>
                  <a:lnTo>
                    <a:pt x="75" y="266"/>
                  </a:lnTo>
                  <a:lnTo>
                    <a:pt x="75" y="260"/>
                  </a:lnTo>
                  <a:lnTo>
                    <a:pt x="64" y="255"/>
                  </a:lnTo>
                  <a:lnTo>
                    <a:pt x="59" y="244"/>
                  </a:lnTo>
                  <a:lnTo>
                    <a:pt x="54" y="228"/>
                  </a:lnTo>
                  <a:lnTo>
                    <a:pt x="43" y="202"/>
                  </a:lnTo>
                  <a:lnTo>
                    <a:pt x="22" y="186"/>
                  </a:lnTo>
                  <a:lnTo>
                    <a:pt x="16" y="170"/>
                  </a:lnTo>
                  <a:lnTo>
                    <a:pt x="11" y="165"/>
                  </a:lnTo>
                  <a:lnTo>
                    <a:pt x="11" y="159"/>
                  </a:lnTo>
                  <a:lnTo>
                    <a:pt x="16" y="149"/>
                  </a:lnTo>
                  <a:lnTo>
                    <a:pt x="11" y="133"/>
                  </a:lnTo>
                  <a:lnTo>
                    <a:pt x="0" y="106"/>
                  </a:lnTo>
                  <a:lnTo>
                    <a:pt x="16" y="0"/>
                  </a:lnTo>
                  <a:lnTo>
                    <a:pt x="101" y="16"/>
                  </a:lnTo>
                  <a:lnTo>
                    <a:pt x="314" y="48"/>
                  </a:lnTo>
                  <a:lnTo>
                    <a:pt x="537" y="85"/>
                  </a:lnTo>
                  <a:lnTo>
                    <a:pt x="883" y="122"/>
                  </a:lnTo>
                  <a:lnTo>
                    <a:pt x="856" y="452"/>
                  </a:lnTo>
                  <a:lnTo>
                    <a:pt x="845" y="558"/>
                  </a:lnTo>
                  <a:lnTo>
                    <a:pt x="845" y="558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1374840" y="1279440"/>
              <a:ext cx="1023840" cy="647640"/>
            </a:xfrm>
            <a:custGeom>
              <a:avLst/>
              <a:gdLst/>
              <a:ahLst/>
              <a:rect l="l" t="t" r="r" b="b"/>
              <a:pathLst>
                <a:path w="883" h="558">
                  <a:moveTo>
                    <a:pt x="845" y="558"/>
                  </a:moveTo>
                  <a:lnTo>
                    <a:pt x="309" y="494"/>
                  </a:lnTo>
                  <a:lnTo>
                    <a:pt x="303" y="547"/>
                  </a:lnTo>
                  <a:lnTo>
                    <a:pt x="303" y="547"/>
                  </a:lnTo>
                  <a:lnTo>
                    <a:pt x="293" y="542"/>
                  </a:lnTo>
                  <a:lnTo>
                    <a:pt x="293" y="526"/>
                  </a:lnTo>
                  <a:lnTo>
                    <a:pt x="277" y="515"/>
                  </a:lnTo>
                  <a:lnTo>
                    <a:pt x="271" y="521"/>
                  </a:lnTo>
                  <a:lnTo>
                    <a:pt x="271" y="531"/>
                  </a:lnTo>
                  <a:lnTo>
                    <a:pt x="250" y="531"/>
                  </a:lnTo>
                  <a:lnTo>
                    <a:pt x="245" y="531"/>
                  </a:lnTo>
                  <a:lnTo>
                    <a:pt x="234" y="526"/>
                  </a:lnTo>
                  <a:lnTo>
                    <a:pt x="213" y="526"/>
                  </a:lnTo>
                  <a:lnTo>
                    <a:pt x="213" y="521"/>
                  </a:lnTo>
                  <a:lnTo>
                    <a:pt x="208" y="526"/>
                  </a:lnTo>
                  <a:lnTo>
                    <a:pt x="197" y="531"/>
                  </a:lnTo>
                  <a:lnTo>
                    <a:pt x="192" y="531"/>
                  </a:lnTo>
                  <a:lnTo>
                    <a:pt x="176" y="521"/>
                  </a:lnTo>
                  <a:lnTo>
                    <a:pt x="171" y="526"/>
                  </a:lnTo>
                  <a:lnTo>
                    <a:pt x="165" y="537"/>
                  </a:lnTo>
                  <a:lnTo>
                    <a:pt x="155" y="531"/>
                  </a:lnTo>
                  <a:lnTo>
                    <a:pt x="149" y="521"/>
                  </a:lnTo>
                  <a:lnTo>
                    <a:pt x="149" y="515"/>
                  </a:lnTo>
                  <a:lnTo>
                    <a:pt x="149" y="499"/>
                  </a:lnTo>
                  <a:lnTo>
                    <a:pt x="149" y="494"/>
                  </a:lnTo>
                  <a:lnTo>
                    <a:pt x="144" y="484"/>
                  </a:lnTo>
                  <a:lnTo>
                    <a:pt x="133" y="484"/>
                  </a:lnTo>
                  <a:lnTo>
                    <a:pt x="123" y="468"/>
                  </a:lnTo>
                  <a:lnTo>
                    <a:pt x="128" y="462"/>
                  </a:lnTo>
                  <a:lnTo>
                    <a:pt x="128" y="452"/>
                  </a:lnTo>
                  <a:lnTo>
                    <a:pt x="123" y="441"/>
                  </a:lnTo>
                  <a:lnTo>
                    <a:pt x="117" y="425"/>
                  </a:lnTo>
                  <a:lnTo>
                    <a:pt x="117" y="404"/>
                  </a:lnTo>
                  <a:lnTo>
                    <a:pt x="117" y="393"/>
                  </a:lnTo>
                  <a:lnTo>
                    <a:pt x="112" y="388"/>
                  </a:lnTo>
                  <a:lnTo>
                    <a:pt x="112" y="388"/>
                  </a:lnTo>
                  <a:lnTo>
                    <a:pt x="107" y="377"/>
                  </a:lnTo>
                  <a:lnTo>
                    <a:pt x="107" y="377"/>
                  </a:lnTo>
                  <a:lnTo>
                    <a:pt x="101" y="377"/>
                  </a:lnTo>
                  <a:lnTo>
                    <a:pt x="80" y="398"/>
                  </a:lnTo>
                  <a:lnTo>
                    <a:pt x="75" y="398"/>
                  </a:lnTo>
                  <a:lnTo>
                    <a:pt x="59" y="383"/>
                  </a:lnTo>
                  <a:lnTo>
                    <a:pt x="64" y="372"/>
                  </a:lnTo>
                  <a:lnTo>
                    <a:pt x="64" y="367"/>
                  </a:lnTo>
                  <a:lnTo>
                    <a:pt x="64" y="356"/>
                  </a:lnTo>
                  <a:lnTo>
                    <a:pt x="75" y="351"/>
                  </a:lnTo>
                  <a:lnTo>
                    <a:pt x="75" y="340"/>
                  </a:lnTo>
                  <a:lnTo>
                    <a:pt x="75" y="340"/>
                  </a:lnTo>
                  <a:lnTo>
                    <a:pt x="75" y="319"/>
                  </a:lnTo>
                  <a:lnTo>
                    <a:pt x="80" y="319"/>
                  </a:lnTo>
                  <a:lnTo>
                    <a:pt x="80" y="308"/>
                  </a:lnTo>
                  <a:lnTo>
                    <a:pt x="96" y="276"/>
                  </a:lnTo>
                  <a:lnTo>
                    <a:pt x="91" y="271"/>
                  </a:lnTo>
                  <a:lnTo>
                    <a:pt x="75" y="266"/>
                  </a:lnTo>
                  <a:lnTo>
                    <a:pt x="75" y="260"/>
                  </a:lnTo>
                  <a:lnTo>
                    <a:pt x="64" y="255"/>
                  </a:lnTo>
                  <a:lnTo>
                    <a:pt x="59" y="244"/>
                  </a:lnTo>
                  <a:lnTo>
                    <a:pt x="54" y="228"/>
                  </a:lnTo>
                  <a:lnTo>
                    <a:pt x="43" y="202"/>
                  </a:lnTo>
                  <a:lnTo>
                    <a:pt x="22" y="186"/>
                  </a:lnTo>
                  <a:lnTo>
                    <a:pt x="16" y="170"/>
                  </a:lnTo>
                  <a:lnTo>
                    <a:pt x="11" y="165"/>
                  </a:lnTo>
                  <a:lnTo>
                    <a:pt x="11" y="159"/>
                  </a:lnTo>
                  <a:lnTo>
                    <a:pt x="16" y="149"/>
                  </a:lnTo>
                  <a:lnTo>
                    <a:pt x="11" y="133"/>
                  </a:lnTo>
                  <a:lnTo>
                    <a:pt x="0" y="106"/>
                  </a:lnTo>
                  <a:lnTo>
                    <a:pt x="16" y="0"/>
                  </a:lnTo>
                  <a:lnTo>
                    <a:pt x="101" y="16"/>
                  </a:lnTo>
                  <a:lnTo>
                    <a:pt x="314" y="48"/>
                  </a:lnTo>
                  <a:lnTo>
                    <a:pt x="537" y="85"/>
                  </a:lnTo>
                  <a:lnTo>
                    <a:pt x="883" y="122"/>
                  </a:lnTo>
                  <a:lnTo>
                    <a:pt x="856" y="452"/>
                  </a:lnTo>
                  <a:lnTo>
                    <a:pt x="845" y="558"/>
                  </a:lnTo>
                  <a:lnTo>
                    <a:pt x="845" y="558"/>
                  </a:lnTo>
                  <a:lnTo>
                    <a:pt x="845" y="55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1658880" y="1852560"/>
              <a:ext cx="695520" cy="573120"/>
            </a:xfrm>
            <a:custGeom>
              <a:avLst/>
              <a:gdLst/>
              <a:ahLst/>
              <a:rect l="l" t="t" r="r" b="b"/>
              <a:pathLst>
                <a:path w="600" h="494">
                  <a:moveTo>
                    <a:pt x="563" y="494"/>
                  </a:moveTo>
                  <a:lnTo>
                    <a:pt x="585" y="276"/>
                  </a:lnTo>
                  <a:lnTo>
                    <a:pt x="600" y="64"/>
                  </a:lnTo>
                  <a:lnTo>
                    <a:pt x="64" y="0"/>
                  </a:lnTo>
                  <a:lnTo>
                    <a:pt x="58" y="53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0" y="425"/>
                  </a:lnTo>
                  <a:lnTo>
                    <a:pt x="159" y="452"/>
                  </a:lnTo>
                  <a:lnTo>
                    <a:pt x="563" y="494"/>
                  </a:lnTo>
                  <a:lnTo>
                    <a:pt x="563" y="494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1658880" y="1852560"/>
              <a:ext cx="695520" cy="573120"/>
            </a:xfrm>
            <a:custGeom>
              <a:avLst/>
              <a:gdLst/>
              <a:ahLst/>
              <a:rect l="l" t="t" r="r" b="b"/>
              <a:pathLst>
                <a:path w="600" h="494">
                  <a:moveTo>
                    <a:pt x="563" y="494"/>
                  </a:moveTo>
                  <a:lnTo>
                    <a:pt x="585" y="276"/>
                  </a:lnTo>
                  <a:lnTo>
                    <a:pt x="600" y="64"/>
                  </a:lnTo>
                  <a:lnTo>
                    <a:pt x="64" y="0"/>
                  </a:lnTo>
                  <a:lnTo>
                    <a:pt x="58" y="53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0" y="425"/>
                  </a:lnTo>
                  <a:lnTo>
                    <a:pt x="159" y="452"/>
                  </a:lnTo>
                  <a:lnTo>
                    <a:pt x="563" y="494"/>
                  </a:lnTo>
                  <a:lnTo>
                    <a:pt x="563" y="494"/>
                  </a:lnTo>
                  <a:lnTo>
                    <a:pt x="563" y="49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1676520" y="2876400"/>
              <a:ext cx="696960" cy="727200"/>
            </a:xfrm>
            <a:custGeom>
              <a:avLst/>
              <a:gdLst/>
              <a:ahLst/>
              <a:rect l="l" t="t" r="r" b="b"/>
              <a:pathLst>
                <a:path w="600" h="627">
                  <a:moveTo>
                    <a:pt x="85" y="0"/>
                  </a:moveTo>
                  <a:lnTo>
                    <a:pt x="0" y="617"/>
                  </a:lnTo>
                  <a:lnTo>
                    <a:pt x="0" y="617"/>
                  </a:lnTo>
                  <a:lnTo>
                    <a:pt x="80" y="627"/>
                  </a:lnTo>
                  <a:lnTo>
                    <a:pt x="85" y="580"/>
                  </a:lnTo>
                  <a:lnTo>
                    <a:pt x="234" y="596"/>
                  </a:lnTo>
                  <a:lnTo>
                    <a:pt x="228" y="596"/>
                  </a:lnTo>
                  <a:lnTo>
                    <a:pt x="228" y="585"/>
                  </a:lnTo>
                  <a:lnTo>
                    <a:pt x="228" y="580"/>
                  </a:lnTo>
                  <a:lnTo>
                    <a:pt x="228" y="580"/>
                  </a:lnTo>
                  <a:lnTo>
                    <a:pt x="228" y="574"/>
                  </a:lnTo>
                  <a:lnTo>
                    <a:pt x="228" y="574"/>
                  </a:lnTo>
                  <a:lnTo>
                    <a:pt x="553" y="601"/>
                  </a:lnTo>
                  <a:lnTo>
                    <a:pt x="595" y="112"/>
                  </a:lnTo>
                  <a:lnTo>
                    <a:pt x="600" y="112"/>
                  </a:lnTo>
                  <a:lnTo>
                    <a:pt x="600" y="59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1676520" y="2876400"/>
              <a:ext cx="696960" cy="727200"/>
            </a:xfrm>
            <a:custGeom>
              <a:avLst/>
              <a:gdLst/>
              <a:ahLst/>
              <a:rect l="l" t="t" r="r" b="b"/>
              <a:pathLst>
                <a:path w="600" h="627">
                  <a:moveTo>
                    <a:pt x="85" y="0"/>
                  </a:moveTo>
                  <a:lnTo>
                    <a:pt x="0" y="617"/>
                  </a:lnTo>
                  <a:lnTo>
                    <a:pt x="0" y="617"/>
                  </a:lnTo>
                  <a:lnTo>
                    <a:pt x="80" y="627"/>
                  </a:lnTo>
                  <a:lnTo>
                    <a:pt x="85" y="580"/>
                  </a:lnTo>
                  <a:lnTo>
                    <a:pt x="234" y="596"/>
                  </a:lnTo>
                  <a:lnTo>
                    <a:pt x="228" y="596"/>
                  </a:lnTo>
                  <a:lnTo>
                    <a:pt x="228" y="585"/>
                  </a:lnTo>
                  <a:lnTo>
                    <a:pt x="228" y="580"/>
                  </a:lnTo>
                  <a:lnTo>
                    <a:pt x="228" y="580"/>
                  </a:lnTo>
                  <a:lnTo>
                    <a:pt x="228" y="574"/>
                  </a:lnTo>
                  <a:lnTo>
                    <a:pt x="228" y="574"/>
                  </a:lnTo>
                  <a:lnTo>
                    <a:pt x="553" y="601"/>
                  </a:lnTo>
                  <a:lnTo>
                    <a:pt x="595" y="112"/>
                  </a:lnTo>
                  <a:lnTo>
                    <a:pt x="600" y="112"/>
                  </a:lnTo>
                  <a:lnTo>
                    <a:pt x="600" y="59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1941480" y="3006720"/>
              <a:ext cx="1400040" cy="1368360"/>
            </a:xfrm>
            <a:custGeom>
              <a:avLst/>
              <a:gdLst/>
              <a:ahLst/>
              <a:rect l="l" t="t" r="r" b="b"/>
              <a:pathLst>
                <a:path w="1207" h="1180">
                  <a:moveTo>
                    <a:pt x="1111" y="329"/>
                  </a:moveTo>
                  <a:lnTo>
                    <a:pt x="1106" y="329"/>
                  </a:lnTo>
                  <a:lnTo>
                    <a:pt x="1101" y="329"/>
                  </a:lnTo>
                  <a:lnTo>
                    <a:pt x="1095" y="324"/>
                  </a:lnTo>
                  <a:lnTo>
                    <a:pt x="1053" y="303"/>
                  </a:lnTo>
                  <a:lnTo>
                    <a:pt x="1047" y="303"/>
                  </a:lnTo>
                  <a:lnTo>
                    <a:pt x="1037" y="308"/>
                  </a:lnTo>
                  <a:lnTo>
                    <a:pt x="1016" y="303"/>
                  </a:lnTo>
                  <a:lnTo>
                    <a:pt x="1010" y="303"/>
                  </a:lnTo>
                  <a:lnTo>
                    <a:pt x="1005" y="308"/>
                  </a:lnTo>
                  <a:lnTo>
                    <a:pt x="989" y="313"/>
                  </a:lnTo>
                  <a:lnTo>
                    <a:pt x="968" y="313"/>
                  </a:lnTo>
                  <a:lnTo>
                    <a:pt x="962" y="319"/>
                  </a:lnTo>
                  <a:lnTo>
                    <a:pt x="946" y="329"/>
                  </a:lnTo>
                  <a:lnTo>
                    <a:pt x="936" y="319"/>
                  </a:lnTo>
                  <a:lnTo>
                    <a:pt x="925" y="313"/>
                  </a:lnTo>
                  <a:lnTo>
                    <a:pt x="925" y="313"/>
                  </a:lnTo>
                  <a:lnTo>
                    <a:pt x="925" y="308"/>
                  </a:lnTo>
                  <a:lnTo>
                    <a:pt x="915" y="308"/>
                  </a:lnTo>
                  <a:lnTo>
                    <a:pt x="915" y="313"/>
                  </a:lnTo>
                  <a:lnTo>
                    <a:pt x="909" y="313"/>
                  </a:lnTo>
                  <a:lnTo>
                    <a:pt x="899" y="308"/>
                  </a:lnTo>
                  <a:lnTo>
                    <a:pt x="899" y="303"/>
                  </a:lnTo>
                  <a:lnTo>
                    <a:pt x="893" y="303"/>
                  </a:lnTo>
                  <a:lnTo>
                    <a:pt x="888" y="308"/>
                  </a:lnTo>
                  <a:lnTo>
                    <a:pt x="877" y="319"/>
                  </a:lnTo>
                  <a:lnTo>
                    <a:pt x="883" y="324"/>
                  </a:lnTo>
                  <a:lnTo>
                    <a:pt x="872" y="329"/>
                  </a:lnTo>
                  <a:lnTo>
                    <a:pt x="872" y="319"/>
                  </a:lnTo>
                  <a:lnTo>
                    <a:pt x="872" y="313"/>
                  </a:lnTo>
                  <a:lnTo>
                    <a:pt x="872" y="308"/>
                  </a:lnTo>
                  <a:lnTo>
                    <a:pt x="867" y="308"/>
                  </a:lnTo>
                  <a:lnTo>
                    <a:pt x="856" y="313"/>
                  </a:lnTo>
                  <a:lnTo>
                    <a:pt x="851" y="313"/>
                  </a:lnTo>
                  <a:lnTo>
                    <a:pt x="830" y="298"/>
                  </a:lnTo>
                  <a:lnTo>
                    <a:pt x="824" y="303"/>
                  </a:lnTo>
                  <a:lnTo>
                    <a:pt x="819" y="313"/>
                  </a:lnTo>
                  <a:lnTo>
                    <a:pt x="803" y="308"/>
                  </a:lnTo>
                  <a:lnTo>
                    <a:pt x="803" y="298"/>
                  </a:lnTo>
                  <a:lnTo>
                    <a:pt x="798" y="298"/>
                  </a:lnTo>
                  <a:lnTo>
                    <a:pt x="787" y="287"/>
                  </a:lnTo>
                  <a:lnTo>
                    <a:pt x="787" y="282"/>
                  </a:lnTo>
                  <a:lnTo>
                    <a:pt x="766" y="282"/>
                  </a:lnTo>
                  <a:lnTo>
                    <a:pt x="760" y="287"/>
                  </a:lnTo>
                  <a:lnTo>
                    <a:pt x="750" y="282"/>
                  </a:lnTo>
                  <a:lnTo>
                    <a:pt x="744" y="276"/>
                  </a:lnTo>
                  <a:lnTo>
                    <a:pt x="739" y="276"/>
                  </a:lnTo>
                  <a:lnTo>
                    <a:pt x="739" y="276"/>
                  </a:lnTo>
                  <a:lnTo>
                    <a:pt x="734" y="276"/>
                  </a:lnTo>
                  <a:lnTo>
                    <a:pt x="723" y="271"/>
                  </a:lnTo>
                  <a:lnTo>
                    <a:pt x="702" y="271"/>
                  </a:lnTo>
                  <a:lnTo>
                    <a:pt x="697" y="266"/>
                  </a:lnTo>
                  <a:lnTo>
                    <a:pt x="691" y="260"/>
                  </a:lnTo>
                  <a:lnTo>
                    <a:pt x="691" y="255"/>
                  </a:lnTo>
                  <a:lnTo>
                    <a:pt x="691" y="250"/>
                  </a:lnTo>
                  <a:lnTo>
                    <a:pt x="681" y="244"/>
                  </a:lnTo>
                  <a:lnTo>
                    <a:pt x="675" y="250"/>
                  </a:lnTo>
                  <a:lnTo>
                    <a:pt x="654" y="250"/>
                  </a:lnTo>
                  <a:lnTo>
                    <a:pt x="649" y="250"/>
                  </a:lnTo>
                  <a:lnTo>
                    <a:pt x="638" y="234"/>
                  </a:lnTo>
                  <a:lnTo>
                    <a:pt x="633" y="228"/>
                  </a:lnTo>
                  <a:lnTo>
                    <a:pt x="622" y="228"/>
                  </a:lnTo>
                  <a:lnTo>
                    <a:pt x="628" y="16"/>
                  </a:lnTo>
                  <a:lnTo>
                    <a:pt x="372" y="0"/>
                  </a:lnTo>
                  <a:lnTo>
                    <a:pt x="367" y="0"/>
                  </a:lnTo>
                  <a:lnTo>
                    <a:pt x="325" y="489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3"/>
                  </a:lnTo>
                  <a:lnTo>
                    <a:pt x="0" y="484"/>
                  </a:lnTo>
                  <a:lnTo>
                    <a:pt x="6" y="484"/>
                  </a:lnTo>
                  <a:lnTo>
                    <a:pt x="22" y="494"/>
                  </a:lnTo>
                  <a:lnTo>
                    <a:pt x="27" y="505"/>
                  </a:lnTo>
                  <a:lnTo>
                    <a:pt x="32" y="521"/>
                  </a:lnTo>
                  <a:lnTo>
                    <a:pt x="48" y="531"/>
                  </a:lnTo>
                  <a:lnTo>
                    <a:pt x="101" y="595"/>
                  </a:lnTo>
                  <a:lnTo>
                    <a:pt x="144" y="627"/>
                  </a:lnTo>
                  <a:lnTo>
                    <a:pt x="144" y="632"/>
                  </a:lnTo>
                  <a:lnTo>
                    <a:pt x="149" y="643"/>
                  </a:lnTo>
                  <a:lnTo>
                    <a:pt x="149" y="648"/>
                  </a:lnTo>
                  <a:lnTo>
                    <a:pt x="149" y="654"/>
                  </a:lnTo>
                  <a:lnTo>
                    <a:pt x="160" y="670"/>
                  </a:lnTo>
                  <a:lnTo>
                    <a:pt x="160" y="707"/>
                  </a:lnTo>
                  <a:lnTo>
                    <a:pt x="160" y="717"/>
                  </a:lnTo>
                  <a:lnTo>
                    <a:pt x="176" y="739"/>
                  </a:lnTo>
                  <a:lnTo>
                    <a:pt x="240" y="786"/>
                  </a:lnTo>
                  <a:lnTo>
                    <a:pt x="282" y="813"/>
                  </a:lnTo>
                  <a:lnTo>
                    <a:pt x="298" y="813"/>
                  </a:lnTo>
                  <a:lnTo>
                    <a:pt x="303" y="813"/>
                  </a:lnTo>
                  <a:lnTo>
                    <a:pt x="314" y="797"/>
                  </a:lnTo>
                  <a:lnTo>
                    <a:pt x="319" y="792"/>
                  </a:lnTo>
                  <a:lnTo>
                    <a:pt x="341" y="749"/>
                  </a:lnTo>
                  <a:lnTo>
                    <a:pt x="351" y="739"/>
                  </a:lnTo>
                  <a:lnTo>
                    <a:pt x="356" y="733"/>
                  </a:lnTo>
                  <a:lnTo>
                    <a:pt x="372" y="739"/>
                  </a:lnTo>
                  <a:lnTo>
                    <a:pt x="372" y="739"/>
                  </a:lnTo>
                  <a:lnTo>
                    <a:pt x="378" y="728"/>
                  </a:lnTo>
                  <a:lnTo>
                    <a:pt x="383" y="728"/>
                  </a:lnTo>
                  <a:lnTo>
                    <a:pt x="388" y="728"/>
                  </a:lnTo>
                  <a:lnTo>
                    <a:pt x="399" y="733"/>
                  </a:lnTo>
                  <a:lnTo>
                    <a:pt x="420" y="739"/>
                  </a:lnTo>
                  <a:lnTo>
                    <a:pt x="431" y="739"/>
                  </a:lnTo>
                  <a:lnTo>
                    <a:pt x="442" y="744"/>
                  </a:lnTo>
                  <a:lnTo>
                    <a:pt x="452" y="744"/>
                  </a:lnTo>
                  <a:lnTo>
                    <a:pt x="473" y="755"/>
                  </a:lnTo>
                  <a:lnTo>
                    <a:pt x="479" y="765"/>
                  </a:lnTo>
                  <a:lnTo>
                    <a:pt x="479" y="765"/>
                  </a:lnTo>
                  <a:lnTo>
                    <a:pt x="484" y="770"/>
                  </a:lnTo>
                  <a:lnTo>
                    <a:pt x="484" y="770"/>
                  </a:lnTo>
                  <a:lnTo>
                    <a:pt x="495" y="776"/>
                  </a:lnTo>
                  <a:lnTo>
                    <a:pt x="505" y="792"/>
                  </a:lnTo>
                  <a:lnTo>
                    <a:pt x="521" y="808"/>
                  </a:lnTo>
                  <a:lnTo>
                    <a:pt x="532" y="824"/>
                  </a:lnTo>
                  <a:lnTo>
                    <a:pt x="532" y="829"/>
                  </a:lnTo>
                  <a:lnTo>
                    <a:pt x="564" y="898"/>
                  </a:lnTo>
                  <a:lnTo>
                    <a:pt x="564" y="909"/>
                  </a:lnTo>
                  <a:lnTo>
                    <a:pt x="596" y="946"/>
                  </a:lnTo>
                  <a:lnTo>
                    <a:pt x="601" y="951"/>
                  </a:lnTo>
                  <a:lnTo>
                    <a:pt x="622" y="978"/>
                  </a:lnTo>
                  <a:lnTo>
                    <a:pt x="628" y="978"/>
                  </a:lnTo>
                  <a:lnTo>
                    <a:pt x="633" y="988"/>
                  </a:lnTo>
                  <a:lnTo>
                    <a:pt x="638" y="994"/>
                  </a:lnTo>
                  <a:lnTo>
                    <a:pt x="638" y="1020"/>
                  </a:lnTo>
                  <a:lnTo>
                    <a:pt x="643" y="1026"/>
                  </a:lnTo>
                  <a:lnTo>
                    <a:pt x="643" y="1052"/>
                  </a:lnTo>
                  <a:lnTo>
                    <a:pt x="654" y="1063"/>
                  </a:lnTo>
                  <a:lnTo>
                    <a:pt x="675" y="1105"/>
                  </a:lnTo>
                  <a:lnTo>
                    <a:pt x="675" y="1116"/>
                  </a:lnTo>
                  <a:lnTo>
                    <a:pt x="691" y="1116"/>
                  </a:lnTo>
                  <a:lnTo>
                    <a:pt x="707" y="1127"/>
                  </a:lnTo>
                  <a:lnTo>
                    <a:pt x="729" y="1132"/>
                  </a:lnTo>
                  <a:lnTo>
                    <a:pt x="760" y="1153"/>
                  </a:lnTo>
                  <a:lnTo>
                    <a:pt x="798" y="1158"/>
                  </a:lnTo>
                  <a:lnTo>
                    <a:pt x="808" y="1158"/>
                  </a:lnTo>
                  <a:lnTo>
                    <a:pt x="830" y="1174"/>
                  </a:lnTo>
                  <a:lnTo>
                    <a:pt x="840" y="1180"/>
                  </a:lnTo>
                  <a:lnTo>
                    <a:pt x="851" y="1164"/>
                  </a:lnTo>
                  <a:lnTo>
                    <a:pt x="861" y="1169"/>
                  </a:lnTo>
                  <a:lnTo>
                    <a:pt x="867" y="1164"/>
                  </a:lnTo>
                  <a:lnTo>
                    <a:pt x="867" y="1158"/>
                  </a:lnTo>
                  <a:lnTo>
                    <a:pt x="856" y="1153"/>
                  </a:lnTo>
                  <a:lnTo>
                    <a:pt x="856" y="1153"/>
                  </a:lnTo>
                  <a:lnTo>
                    <a:pt x="845" y="1142"/>
                  </a:lnTo>
                  <a:lnTo>
                    <a:pt x="835" y="1089"/>
                  </a:lnTo>
                  <a:lnTo>
                    <a:pt x="824" y="1068"/>
                  </a:lnTo>
                  <a:lnTo>
                    <a:pt x="835" y="1036"/>
                  </a:lnTo>
                  <a:lnTo>
                    <a:pt x="835" y="1026"/>
                  </a:lnTo>
                  <a:lnTo>
                    <a:pt x="835" y="1026"/>
                  </a:lnTo>
                  <a:lnTo>
                    <a:pt x="830" y="1026"/>
                  </a:lnTo>
                  <a:lnTo>
                    <a:pt x="830" y="1026"/>
                  </a:lnTo>
                  <a:lnTo>
                    <a:pt x="830" y="1020"/>
                  </a:lnTo>
                  <a:lnTo>
                    <a:pt x="830" y="1020"/>
                  </a:lnTo>
                  <a:lnTo>
                    <a:pt x="845" y="1010"/>
                  </a:lnTo>
                  <a:lnTo>
                    <a:pt x="851" y="983"/>
                  </a:lnTo>
                  <a:lnTo>
                    <a:pt x="845" y="983"/>
                  </a:lnTo>
                  <a:lnTo>
                    <a:pt x="845" y="967"/>
                  </a:lnTo>
                  <a:lnTo>
                    <a:pt x="851" y="956"/>
                  </a:lnTo>
                  <a:lnTo>
                    <a:pt x="861" y="967"/>
                  </a:lnTo>
                  <a:lnTo>
                    <a:pt x="872" y="956"/>
                  </a:lnTo>
                  <a:lnTo>
                    <a:pt x="877" y="941"/>
                  </a:lnTo>
                  <a:lnTo>
                    <a:pt x="872" y="935"/>
                  </a:lnTo>
                  <a:lnTo>
                    <a:pt x="872" y="925"/>
                  </a:lnTo>
                  <a:lnTo>
                    <a:pt x="877" y="930"/>
                  </a:lnTo>
                  <a:lnTo>
                    <a:pt x="883" y="930"/>
                  </a:lnTo>
                  <a:lnTo>
                    <a:pt x="888" y="925"/>
                  </a:lnTo>
                  <a:lnTo>
                    <a:pt x="888" y="930"/>
                  </a:lnTo>
                  <a:lnTo>
                    <a:pt x="899" y="930"/>
                  </a:lnTo>
                  <a:lnTo>
                    <a:pt x="899" y="925"/>
                  </a:lnTo>
                  <a:lnTo>
                    <a:pt x="899" y="925"/>
                  </a:lnTo>
                  <a:lnTo>
                    <a:pt x="899" y="909"/>
                  </a:lnTo>
                  <a:lnTo>
                    <a:pt x="904" y="909"/>
                  </a:lnTo>
                  <a:lnTo>
                    <a:pt x="909" y="909"/>
                  </a:lnTo>
                  <a:lnTo>
                    <a:pt x="909" y="909"/>
                  </a:lnTo>
                  <a:lnTo>
                    <a:pt x="915" y="909"/>
                  </a:lnTo>
                  <a:lnTo>
                    <a:pt x="936" y="903"/>
                  </a:lnTo>
                  <a:lnTo>
                    <a:pt x="936" y="903"/>
                  </a:lnTo>
                  <a:lnTo>
                    <a:pt x="941" y="898"/>
                  </a:lnTo>
                  <a:lnTo>
                    <a:pt x="936" y="898"/>
                  </a:lnTo>
                  <a:lnTo>
                    <a:pt x="925" y="887"/>
                  </a:lnTo>
                  <a:lnTo>
                    <a:pt x="925" y="882"/>
                  </a:lnTo>
                  <a:lnTo>
                    <a:pt x="946" y="877"/>
                  </a:lnTo>
                  <a:lnTo>
                    <a:pt x="952" y="871"/>
                  </a:lnTo>
                  <a:lnTo>
                    <a:pt x="957" y="871"/>
                  </a:lnTo>
                  <a:lnTo>
                    <a:pt x="957" y="871"/>
                  </a:lnTo>
                  <a:lnTo>
                    <a:pt x="957" y="877"/>
                  </a:lnTo>
                  <a:lnTo>
                    <a:pt x="957" y="882"/>
                  </a:lnTo>
                  <a:lnTo>
                    <a:pt x="962" y="882"/>
                  </a:lnTo>
                  <a:lnTo>
                    <a:pt x="968" y="877"/>
                  </a:lnTo>
                  <a:lnTo>
                    <a:pt x="1000" y="866"/>
                  </a:lnTo>
                  <a:lnTo>
                    <a:pt x="1053" y="834"/>
                  </a:lnTo>
                  <a:lnTo>
                    <a:pt x="1058" y="818"/>
                  </a:lnTo>
                  <a:lnTo>
                    <a:pt x="1085" y="797"/>
                  </a:lnTo>
                  <a:lnTo>
                    <a:pt x="1085" y="792"/>
                  </a:lnTo>
                  <a:lnTo>
                    <a:pt x="1074" y="776"/>
                  </a:lnTo>
                  <a:lnTo>
                    <a:pt x="1074" y="765"/>
                  </a:lnTo>
                  <a:lnTo>
                    <a:pt x="1090" y="760"/>
                  </a:lnTo>
                  <a:lnTo>
                    <a:pt x="1095" y="760"/>
                  </a:lnTo>
                  <a:lnTo>
                    <a:pt x="1095" y="776"/>
                  </a:lnTo>
                  <a:lnTo>
                    <a:pt x="1095" y="776"/>
                  </a:lnTo>
                  <a:lnTo>
                    <a:pt x="1117" y="776"/>
                  </a:lnTo>
                  <a:lnTo>
                    <a:pt x="1117" y="781"/>
                  </a:lnTo>
                  <a:lnTo>
                    <a:pt x="1159" y="765"/>
                  </a:lnTo>
                  <a:lnTo>
                    <a:pt x="1180" y="760"/>
                  </a:lnTo>
                  <a:lnTo>
                    <a:pt x="1180" y="760"/>
                  </a:lnTo>
                  <a:lnTo>
                    <a:pt x="1180" y="755"/>
                  </a:lnTo>
                  <a:lnTo>
                    <a:pt x="1175" y="755"/>
                  </a:lnTo>
                  <a:lnTo>
                    <a:pt x="1175" y="744"/>
                  </a:lnTo>
                  <a:lnTo>
                    <a:pt x="1175" y="744"/>
                  </a:lnTo>
                  <a:lnTo>
                    <a:pt x="1180" y="733"/>
                  </a:lnTo>
                  <a:lnTo>
                    <a:pt x="1186" y="728"/>
                  </a:lnTo>
                  <a:lnTo>
                    <a:pt x="1196" y="707"/>
                  </a:lnTo>
                  <a:lnTo>
                    <a:pt x="1186" y="696"/>
                  </a:lnTo>
                  <a:lnTo>
                    <a:pt x="1186" y="685"/>
                  </a:lnTo>
                  <a:lnTo>
                    <a:pt x="1191" y="680"/>
                  </a:lnTo>
                  <a:lnTo>
                    <a:pt x="1186" y="675"/>
                  </a:lnTo>
                  <a:lnTo>
                    <a:pt x="1191" y="664"/>
                  </a:lnTo>
                  <a:lnTo>
                    <a:pt x="1196" y="659"/>
                  </a:lnTo>
                  <a:lnTo>
                    <a:pt x="1202" y="648"/>
                  </a:lnTo>
                  <a:lnTo>
                    <a:pt x="1207" y="627"/>
                  </a:lnTo>
                  <a:lnTo>
                    <a:pt x="1207" y="616"/>
                  </a:lnTo>
                  <a:lnTo>
                    <a:pt x="1202" y="600"/>
                  </a:lnTo>
                  <a:lnTo>
                    <a:pt x="1196" y="584"/>
                  </a:lnTo>
                  <a:lnTo>
                    <a:pt x="1191" y="584"/>
                  </a:lnTo>
                  <a:lnTo>
                    <a:pt x="1191" y="579"/>
                  </a:lnTo>
                  <a:lnTo>
                    <a:pt x="1191" y="574"/>
                  </a:lnTo>
                  <a:lnTo>
                    <a:pt x="1186" y="563"/>
                  </a:lnTo>
                  <a:lnTo>
                    <a:pt x="1180" y="558"/>
                  </a:lnTo>
                  <a:lnTo>
                    <a:pt x="1175" y="553"/>
                  </a:lnTo>
                  <a:lnTo>
                    <a:pt x="1180" y="542"/>
                  </a:lnTo>
                  <a:lnTo>
                    <a:pt x="1175" y="526"/>
                  </a:lnTo>
                  <a:lnTo>
                    <a:pt x="1159" y="515"/>
                  </a:lnTo>
                  <a:lnTo>
                    <a:pt x="1154" y="510"/>
                  </a:lnTo>
                  <a:lnTo>
                    <a:pt x="1154" y="398"/>
                  </a:lnTo>
                  <a:lnTo>
                    <a:pt x="1154" y="340"/>
                  </a:lnTo>
                  <a:lnTo>
                    <a:pt x="1138" y="340"/>
                  </a:lnTo>
                  <a:lnTo>
                    <a:pt x="1127" y="345"/>
                  </a:lnTo>
                  <a:lnTo>
                    <a:pt x="1122" y="340"/>
                  </a:lnTo>
                  <a:lnTo>
                    <a:pt x="1111" y="329"/>
                  </a:lnTo>
                  <a:lnTo>
                    <a:pt x="1111" y="329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1941480" y="3006720"/>
              <a:ext cx="1400040" cy="1368360"/>
            </a:xfrm>
            <a:custGeom>
              <a:avLst/>
              <a:gdLst/>
              <a:ahLst/>
              <a:rect l="l" t="t" r="r" b="b"/>
              <a:pathLst>
                <a:path w="1207" h="1180">
                  <a:moveTo>
                    <a:pt x="1111" y="329"/>
                  </a:moveTo>
                  <a:lnTo>
                    <a:pt x="1106" y="329"/>
                  </a:lnTo>
                  <a:lnTo>
                    <a:pt x="1101" y="329"/>
                  </a:lnTo>
                  <a:lnTo>
                    <a:pt x="1095" y="324"/>
                  </a:lnTo>
                  <a:lnTo>
                    <a:pt x="1053" y="303"/>
                  </a:lnTo>
                  <a:lnTo>
                    <a:pt x="1047" y="303"/>
                  </a:lnTo>
                  <a:lnTo>
                    <a:pt x="1037" y="308"/>
                  </a:lnTo>
                  <a:lnTo>
                    <a:pt x="1016" y="303"/>
                  </a:lnTo>
                  <a:lnTo>
                    <a:pt x="1010" y="303"/>
                  </a:lnTo>
                  <a:lnTo>
                    <a:pt x="1005" y="308"/>
                  </a:lnTo>
                  <a:lnTo>
                    <a:pt x="989" y="313"/>
                  </a:lnTo>
                  <a:lnTo>
                    <a:pt x="968" y="313"/>
                  </a:lnTo>
                  <a:lnTo>
                    <a:pt x="962" y="319"/>
                  </a:lnTo>
                  <a:lnTo>
                    <a:pt x="946" y="329"/>
                  </a:lnTo>
                  <a:lnTo>
                    <a:pt x="936" y="319"/>
                  </a:lnTo>
                  <a:lnTo>
                    <a:pt x="925" y="313"/>
                  </a:lnTo>
                  <a:lnTo>
                    <a:pt x="925" y="313"/>
                  </a:lnTo>
                  <a:lnTo>
                    <a:pt x="925" y="308"/>
                  </a:lnTo>
                  <a:lnTo>
                    <a:pt x="915" y="308"/>
                  </a:lnTo>
                  <a:lnTo>
                    <a:pt x="915" y="313"/>
                  </a:lnTo>
                  <a:lnTo>
                    <a:pt x="909" y="313"/>
                  </a:lnTo>
                  <a:lnTo>
                    <a:pt x="899" y="308"/>
                  </a:lnTo>
                  <a:lnTo>
                    <a:pt x="899" y="303"/>
                  </a:lnTo>
                  <a:lnTo>
                    <a:pt x="893" y="303"/>
                  </a:lnTo>
                  <a:lnTo>
                    <a:pt x="888" y="308"/>
                  </a:lnTo>
                  <a:lnTo>
                    <a:pt x="877" y="319"/>
                  </a:lnTo>
                  <a:lnTo>
                    <a:pt x="883" y="324"/>
                  </a:lnTo>
                  <a:lnTo>
                    <a:pt x="872" y="329"/>
                  </a:lnTo>
                  <a:lnTo>
                    <a:pt x="872" y="319"/>
                  </a:lnTo>
                  <a:lnTo>
                    <a:pt x="872" y="313"/>
                  </a:lnTo>
                  <a:lnTo>
                    <a:pt x="872" y="308"/>
                  </a:lnTo>
                  <a:lnTo>
                    <a:pt x="867" y="308"/>
                  </a:lnTo>
                  <a:lnTo>
                    <a:pt x="856" y="313"/>
                  </a:lnTo>
                  <a:lnTo>
                    <a:pt x="851" y="313"/>
                  </a:lnTo>
                  <a:lnTo>
                    <a:pt x="830" y="298"/>
                  </a:lnTo>
                  <a:lnTo>
                    <a:pt x="824" y="303"/>
                  </a:lnTo>
                  <a:lnTo>
                    <a:pt x="819" y="313"/>
                  </a:lnTo>
                  <a:lnTo>
                    <a:pt x="803" y="308"/>
                  </a:lnTo>
                  <a:lnTo>
                    <a:pt x="803" y="298"/>
                  </a:lnTo>
                  <a:lnTo>
                    <a:pt x="798" y="298"/>
                  </a:lnTo>
                  <a:lnTo>
                    <a:pt x="787" y="287"/>
                  </a:lnTo>
                  <a:lnTo>
                    <a:pt x="787" y="282"/>
                  </a:lnTo>
                  <a:lnTo>
                    <a:pt x="766" y="282"/>
                  </a:lnTo>
                  <a:lnTo>
                    <a:pt x="760" y="287"/>
                  </a:lnTo>
                  <a:lnTo>
                    <a:pt x="750" y="282"/>
                  </a:lnTo>
                  <a:lnTo>
                    <a:pt x="744" y="276"/>
                  </a:lnTo>
                  <a:lnTo>
                    <a:pt x="739" y="276"/>
                  </a:lnTo>
                  <a:lnTo>
                    <a:pt x="739" y="276"/>
                  </a:lnTo>
                  <a:lnTo>
                    <a:pt x="734" y="276"/>
                  </a:lnTo>
                  <a:lnTo>
                    <a:pt x="723" y="271"/>
                  </a:lnTo>
                  <a:lnTo>
                    <a:pt x="702" y="271"/>
                  </a:lnTo>
                  <a:lnTo>
                    <a:pt x="697" y="266"/>
                  </a:lnTo>
                  <a:lnTo>
                    <a:pt x="691" y="260"/>
                  </a:lnTo>
                  <a:lnTo>
                    <a:pt x="691" y="255"/>
                  </a:lnTo>
                  <a:lnTo>
                    <a:pt x="691" y="250"/>
                  </a:lnTo>
                  <a:lnTo>
                    <a:pt x="681" y="244"/>
                  </a:lnTo>
                  <a:lnTo>
                    <a:pt x="675" y="250"/>
                  </a:lnTo>
                  <a:lnTo>
                    <a:pt x="654" y="250"/>
                  </a:lnTo>
                  <a:lnTo>
                    <a:pt x="649" y="250"/>
                  </a:lnTo>
                  <a:lnTo>
                    <a:pt x="638" y="234"/>
                  </a:lnTo>
                  <a:lnTo>
                    <a:pt x="633" y="228"/>
                  </a:lnTo>
                  <a:lnTo>
                    <a:pt x="622" y="228"/>
                  </a:lnTo>
                  <a:lnTo>
                    <a:pt x="628" y="16"/>
                  </a:lnTo>
                  <a:lnTo>
                    <a:pt x="372" y="0"/>
                  </a:lnTo>
                  <a:lnTo>
                    <a:pt x="367" y="0"/>
                  </a:lnTo>
                  <a:lnTo>
                    <a:pt x="325" y="489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3"/>
                  </a:lnTo>
                  <a:lnTo>
                    <a:pt x="0" y="484"/>
                  </a:lnTo>
                  <a:lnTo>
                    <a:pt x="6" y="484"/>
                  </a:lnTo>
                  <a:lnTo>
                    <a:pt x="22" y="494"/>
                  </a:lnTo>
                  <a:lnTo>
                    <a:pt x="27" y="505"/>
                  </a:lnTo>
                  <a:lnTo>
                    <a:pt x="32" y="521"/>
                  </a:lnTo>
                  <a:lnTo>
                    <a:pt x="48" y="531"/>
                  </a:lnTo>
                  <a:lnTo>
                    <a:pt x="101" y="595"/>
                  </a:lnTo>
                  <a:lnTo>
                    <a:pt x="144" y="627"/>
                  </a:lnTo>
                  <a:lnTo>
                    <a:pt x="144" y="632"/>
                  </a:lnTo>
                  <a:lnTo>
                    <a:pt x="149" y="643"/>
                  </a:lnTo>
                  <a:lnTo>
                    <a:pt x="149" y="648"/>
                  </a:lnTo>
                  <a:lnTo>
                    <a:pt x="149" y="654"/>
                  </a:lnTo>
                  <a:lnTo>
                    <a:pt x="160" y="670"/>
                  </a:lnTo>
                  <a:lnTo>
                    <a:pt x="160" y="707"/>
                  </a:lnTo>
                  <a:lnTo>
                    <a:pt x="160" y="717"/>
                  </a:lnTo>
                  <a:lnTo>
                    <a:pt x="176" y="739"/>
                  </a:lnTo>
                  <a:lnTo>
                    <a:pt x="240" y="786"/>
                  </a:lnTo>
                  <a:lnTo>
                    <a:pt x="282" y="813"/>
                  </a:lnTo>
                  <a:lnTo>
                    <a:pt x="298" y="813"/>
                  </a:lnTo>
                  <a:lnTo>
                    <a:pt x="303" y="813"/>
                  </a:lnTo>
                  <a:lnTo>
                    <a:pt x="314" y="797"/>
                  </a:lnTo>
                  <a:lnTo>
                    <a:pt x="319" y="792"/>
                  </a:lnTo>
                  <a:lnTo>
                    <a:pt x="341" y="749"/>
                  </a:lnTo>
                  <a:lnTo>
                    <a:pt x="351" y="739"/>
                  </a:lnTo>
                  <a:lnTo>
                    <a:pt x="356" y="733"/>
                  </a:lnTo>
                  <a:lnTo>
                    <a:pt x="372" y="739"/>
                  </a:lnTo>
                  <a:lnTo>
                    <a:pt x="372" y="739"/>
                  </a:lnTo>
                  <a:lnTo>
                    <a:pt x="378" y="728"/>
                  </a:lnTo>
                  <a:lnTo>
                    <a:pt x="383" y="728"/>
                  </a:lnTo>
                  <a:lnTo>
                    <a:pt x="388" y="728"/>
                  </a:lnTo>
                  <a:lnTo>
                    <a:pt x="399" y="733"/>
                  </a:lnTo>
                  <a:lnTo>
                    <a:pt x="420" y="739"/>
                  </a:lnTo>
                  <a:lnTo>
                    <a:pt x="431" y="739"/>
                  </a:lnTo>
                  <a:lnTo>
                    <a:pt x="442" y="744"/>
                  </a:lnTo>
                  <a:lnTo>
                    <a:pt x="452" y="744"/>
                  </a:lnTo>
                  <a:lnTo>
                    <a:pt x="473" y="755"/>
                  </a:lnTo>
                  <a:lnTo>
                    <a:pt x="479" y="765"/>
                  </a:lnTo>
                  <a:lnTo>
                    <a:pt x="479" y="765"/>
                  </a:lnTo>
                  <a:lnTo>
                    <a:pt x="484" y="770"/>
                  </a:lnTo>
                  <a:lnTo>
                    <a:pt x="484" y="770"/>
                  </a:lnTo>
                  <a:lnTo>
                    <a:pt x="495" y="776"/>
                  </a:lnTo>
                  <a:lnTo>
                    <a:pt x="505" y="792"/>
                  </a:lnTo>
                  <a:lnTo>
                    <a:pt x="521" y="808"/>
                  </a:lnTo>
                  <a:lnTo>
                    <a:pt x="532" y="824"/>
                  </a:lnTo>
                  <a:lnTo>
                    <a:pt x="532" y="829"/>
                  </a:lnTo>
                  <a:lnTo>
                    <a:pt x="564" y="898"/>
                  </a:lnTo>
                  <a:lnTo>
                    <a:pt x="564" y="909"/>
                  </a:lnTo>
                  <a:lnTo>
                    <a:pt x="596" y="946"/>
                  </a:lnTo>
                  <a:lnTo>
                    <a:pt x="601" y="951"/>
                  </a:lnTo>
                  <a:lnTo>
                    <a:pt x="622" y="978"/>
                  </a:lnTo>
                  <a:lnTo>
                    <a:pt x="628" y="978"/>
                  </a:lnTo>
                  <a:lnTo>
                    <a:pt x="633" y="988"/>
                  </a:lnTo>
                  <a:lnTo>
                    <a:pt x="638" y="994"/>
                  </a:lnTo>
                  <a:lnTo>
                    <a:pt x="638" y="1020"/>
                  </a:lnTo>
                  <a:lnTo>
                    <a:pt x="643" y="1026"/>
                  </a:lnTo>
                  <a:lnTo>
                    <a:pt x="643" y="1052"/>
                  </a:lnTo>
                  <a:lnTo>
                    <a:pt x="654" y="1063"/>
                  </a:lnTo>
                  <a:lnTo>
                    <a:pt x="675" y="1105"/>
                  </a:lnTo>
                  <a:lnTo>
                    <a:pt x="675" y="1116"/>
                  </a:lnTo>
                  <a:lnTo>
                    <a:pt x="691" y="1116"/>
                  </a:lnTo>
                  <a:lnTo>
                    <a:pt x="707" y="1127"/>
                  </a:lnTo>
                  <a:lnTo>
                    <a:pt x="729" y="1132"/>
                  </a:lnTo>
                  <a:lnTo>
                    <a:pt x="760" y="1153"/>
                  </a:lnTo>
                  <a:lnTo>
                    <a:pt x="798" y="1158"/>
                  </a:lnTo>
                  <a:lnTo>
                    <a:pt x="808" y="1158"/>
                  </a:lnTo>
                  <a:lnTo>
                    <a:pt x="830" y="1174"/>
                  </a:lnTo>
                  <a:lnTo>
                    <a:pt x="840" y="1180"/>
                  </a:lnTo>
                  <a:lnTo>
                    <a:pt x="851" y="1164"/>
                  </a:lnTo>
                  <a:lnTo>
                    <a:pt x="861" y="1169"/>
                  </a:lnTo>
                  <a:lnTo>
                    <a:pt x="867" y="1164"/>
                  </a:lnTo>
                  <a:lnTo>
                    <a:pt x="867" y="1158"/>
                  </a:lnTo>
                  <a:lnTo>
                    <a:pt x="856" y="1153"/>
                  </a:lnTo>
                  <a:lnTo>
                    <a:pt x="856" y="1153"/>
                  </a:lnTo>
                  <a:lnTo>
                    <a:pt x="845" y="1142"/>
                  </a:lnTo>
                  <a:lnTo>
                    <a:pt x="835" y="1089"/>
                  </a:lnTo>
                  <a:lnTo>
                    <a:pt x="824" y="1068"/>
                  </a:lnTo>
                  <a:lnTo>
                    <a:pt x="835" y="1036"/>
                  </a:lnTo>
                  <a:lnTo>
                    <a:pt x="835" y="1026"/>
                  </a:lnTo>
                  <a:lnTo>
                    <a:pt x="835" y="1026"/>
                  </a:lnTo>
                  <a:lnTo>
                    <a:pt x="830" y="1026"/>
                  </a:lnTo>
                  <a:lnTo>
                    <a:pt x="830" y="1026"/>
                  </a:lnTo>
                  <a:lnTo>
                    <a:pt x="830" y="1020"/>
                  </a:lnTo>
                  <a:lnTo>
                    <a:pt x="830" y="1020"/>
                  </a:lnTo>
                  <a:lnTo>
                    <a:pt x="845" y="1010"/>
                  </a:lnTo>
                  <a:lnTo>
                    <a:pt x="851" y="983"/>
                  </a:lnTo>
                  <a:lnTo>
                    <a:pt x="845" y="983"/>
                  </a:lnTo>
                  <a:lnTo>
                    <a:pt x="845" y="967"/>
                  </a:lnTo>
                  <a:lnTo>
                    <a:pt x="851" y="956"/>
                  </a:lnTo>
                  <a:lnTo>
                    <a:pt x="861" y="967"/>
                  </a:lnTo>
                  <a:lnTo>
                    <a:pt x="872" y="956"/>
                  </a:lnTo>
                  <a:lnTo>
                    <a:pt x="877" y="941"/>
                  </a:lnTo>
                  <a:lnTo>
                    <a:pt x="872" y="935"/>
                  </a:lnTo>
                  <a:lnTo>
                    <a:pt x="872" y="925"/>
                  </a:lnTo>
                  <a:lnTo>
                    <a:pt x="877" y="930"/>
                  </a:lnTo>
                  <a:lnTo>
                    <a:pt x="883" y="930"/>
                  </a:lnTo>
                  <a:lnTo>
                    <a:pt x="888" y="925"/>
                  </a:lnTo>
                  <a:lnTo>
                    <a:pt x="888" y="930"/>
                  </a:lnTo>
                  <a:lnTo>
                    <a:pt x="899" y="930"/>
                  </a:lnTo>
                  <a:lnTo>
                    <a:pt x="899" y="925"/>
                  </a:lnTo>
                  <a:lnTo>
                    <a:pt x="899" y="925"/>
                  </a:lnTo>
                  <a:lnTo>
                    <a:pt x="899" y="909"/>
                  </a:lnTo>
                  <a:lnTo>
                    <a:pt x="904" y="909"/>
                  </a:lnTo>
                  <a:lnTo>
                    <a:pt x="909" y="909"/>
                  </a:lnTo>
                  <a:lnTo>
                    <a:pt x="909" y="909"/>
                  </a:lnTo>
                  <a:lnTo>
                    <a:pt x="915" y="909"/>
                  </a:lnTo>
                  <a:lnTo>
                    <a:pt x="936" y="903"/>
                  </a:lnTo>
                  <a:lnTo>
                    <a:pt x="936" y="903"/>
                  </a:lnTo>
                  <a:lnTo>
                    <a:pt x="941" y="898"/>
                  </a:lnTo>
                  <a:lnTo>
                    <a:pt x="936" y="898"/>
                  </a:lnTo>
                  <a:lnTo>
                    <a:pt x="925" y="887"/>
                  </a:lnTo>
                  <a:lnTo>
                    <a:pt x="925" y="882"/>
                  </a:lnTo>
                  <a:lnTo>
                    <a:pt x="946" y="877"/>
                  </a:lnTo>
                  <a:lnTo>
                    <a:pt x="952" y="871"/>
                  </a:lnTo>
                  <a:lnTo>
                    <a:pt x="957" y="871"/>
                  </a:lnTo>
                  <a:lnTo>
                    <a:pt x="957" y="871"/>
                  </a:lnTo>
                  <a:lnTo>
                    <a:pt x="957" y="877"/>
                  </a:lnTo>
                  <a:lnTo>
                    <a:pt x="957" y="882"/>
                  </a:lnTo>
                  <a:lnTo>
                    <a:pt x="962" y="882"/>
                  </a:lnTo>
                  <a:lnTo>
                    <a:pt x="968" y="877"/>
                  </a:lnTo>
                  <a:lnTo>
                    <a:pt x="1000" y="866"/>
                  </a:lnTo>
                  <a:lnTo>
                    <a:pt x="1053" y="834"/>
                  </a:lnTo>
                  <a:lnTo>
                    <a:pt x="1058" y="818"/>
                  </a:lnTo>
                  <a:lnTo>
                    <a:pt x="1085" y="797"/>
                  </a:lnTo>
                  <a:lnTo>
                    <a:pt x="1085" y="792"/>
                  </a:lnTo>
                  <a:lnTo>
                    <a:pt x="1074" y="776"/>
                  </a:lnTo>
                  <a:lnTo>
                    <a:pt x="1074" y="765"/>
                  </a:lnTo>
                  <a:lnTo>
                    <a:pt x="1090" y="760"/>
                  </a:lnTo>
                  <a:lnTo>
                    <a:pt x="1095" y="760"/>
                  </a:lnTo>
                  <a:lnTo>
                    <a:pt x="1095" y="776"/>
                  </a:lnTo>
                  <a:lnTo>
                    <a:pt x="1095" y="776"/>
                  </a:lnTo>
                  <a:lnTo>
                    <a:pt x="1117" y="776"/>
                  </a:lnTo>
                  <a:lnTo>
                    <a:pt x="1117" y="781"/>
                  </a:lnTo>
                  <a:lnTo>
                    <a:pt x="1159" y="765"/>
                  </a:lnTo>
                  <a:lnTo>
                    <a:pt x="1180" y="760"/>
                  </a:lnTo>
                  <a:lnTo>
                    <a:pt x="1180" y="760"/>
                  </a:lnTo>
                  <a:lnTo>
                    <a:pt x="1180" y="755"/>
                  </a:lnTo>
                  <a:lnTo>
                    <a:pt x="1175" y="755"/>
                  </a:lnTo>
                  <a:lnTo>
                    <a:pt x="1175" y="744"/>
                  </a:lnTo>
                  <a:lnTo>
                    <a:pt x="1175" y="744"/>
                  </a:lnTo>
                  <a:lnTo>
                    <a:pt x="1180" y="733"/>
                  </a:lnTo>
                  <a:lnTo>
                    <a:pt x="1186" y="728"/>
                  </a:lnTo>
                  <a:lnTo>
                    <a:pt x="1196" y="707"/>
                  </a:lnTo>
                  <a:lnTo>
                    <a:pt x="1186" y="696"/>
                  </a:lnTo>
                  <a:lnTo>
                    <a:pt x="1186" y="685"/>
                  </a:lnTo>
                  <a:lnTo>
                    <a:pt x="1191" y="680"/>
                  </a:lnTo>
                  <a:lnTo>
                    <a:pt x="1186" y="675"/>
                  </a:lnTo>
                  <a:lnTo>
                    <a:pt x="1191" y="664"/>
                  </a:lnTo>
                  <a:lnTo>
                    <a:pt x="1196" y="659"/>
                  </a:lnTo>
                  <a:lnTo>
                    <a:pt x="1202" y="648"/>
                  </a:lnTo>
                  <a:lnTo>
                    <a:pt x="1207" y="627"/>
                  </a:lnTo>
                  <a:lnTo>
                    <a:pt x="1207" y="616"/>
                  </a:lnTo>
                  <a:lnTo>
                    <a:pt x="1202" y="600"/>
                  </a:lnTo>
                  <a:lnTo>
                    <a:pt x="1196" y="584"/>
                  </a:lnTo>
                  <a:lnTo>
                    <a:pt x="1191" y="584"/>
                  </a:lnTo>
                  <a:lnTo>
                    <a:pt x="1191" y="579"/>
                  </a:lnTo>
                  <a:lnTo>
                    <a:pt x="1191" y="574"/>
                  </a:lnTo>
                  <a:lnTo>
                    <a:pt x="1186" y="563"/>
                  </a:lnTo>
                  <a:lnTo>
                    <a:pt x="1180" y="558"/>
                  </a:lnTo>
                  <a:lnTo>
                    <a:pt x="1175" y="553"/>
                  </a:lnTo>
                  <a:lnTo>
                    <a:pt x="1180" y="542"/>
                  </a:lnTo>
                  <a:lnTo>
                    <a:pt x="1175" y="526"/>
                  </a:lnTo>
                  <a:lnTo>
                    <a:pt x="1159" y="515"/>
                  </a:lnTo>
                  <a:lnTo>
                    <a:pt x="1154" y="510"/>
                  </a:lnTo>
                  <a:lnTo>
                    <a:pt x="1154" y="398"/>
                  </a:lnTo>
                  <a:lnTo>
                    <a:pt x="1154" y="340"/>
                  </a:lnTo>
                  <a:lnTo>
                    <a:pt x="1138" y="340"/>
                  </a:lnTo>
                  <a:lnTo>
                    <a:pt x="1127" y="345"/>
                  </a:lnTo>
                  <a:lnTo>
                    <a:pt x="1122" y="340"/>
                  </a:lnTo>
                  <a:lnTo>
                    <a:pt x="1111" y="329"/>
                  </a:lnTo>
                  <a:lnTo>
                    <a:pt x="1111" y="329"/>
                  </a:lnTo>
                  <a:lnTo>
                    <a:pt x="1111" y="32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1776240" y="2376360"/>
              <a:ext cx="727200" cy="573120"/>
            </a:xfrm>
            <a:custGeom>
              <a:avLst/>
              <a:gdLst/>
              <a:ahLst/>
              <a:rect l="l" t="t" r="r" b="b"/>
              <a:pathLst>
                <a:path w="627" h="494">
                  <a:moveTo>
                    <a:pt x="0" y="430"/>
                  </a:moveTo>
                  <a:lnTo>
                    <a:pt x="58" y="0"/>
                  </a:lnTo>
                  <a:lnTo>
                    <a:pt x="462" y="42"/>
                  </a:lnTo>
                  <a:lnTo>
                    <a:pt x="627" y="58"/>
                  </a:lnTo>
                  <a:lnTo>
                    <a:pt x="622" y="165"/>
                  </a:lnTo>
                  <a:lnTo>
                    <a:pt x="600" y="494"/>
                  </a:lnTo>
                  <a:lnTo>
                    <a:pt x="515" y="489"/>
                  </a:lnTo>
                  <a:lnTo>
                    <a:pt x="0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1776240" y="2376360"/>
              <a:ext cx="727200" cy="573120"/>
            </a:xfrm>
            <a:custGeom>
              <a:avLst/>
              <a:gdLst/>
              <a:ahLst/>
              <a:rect l="l" t="t" r="r" b="b"/>
              <a:pathLst>
                <a:path w="627" h="494">
                  <a:moveTo>
                    <a:pt x="0" y="430"/>
                  </a:moveTo>
                  <a:lnTo>
                    <a:pt x="58" y="0"/>
                  </a:lnTo>
                  <a:lnTo>
                    <a:pt x="462" y="42"/>
                  </a:lnTo>
                  <a:lnTo>
                    <a:pt x="627" y="58"/>
                  </a:lnTo>
                  <a:lnTo>
                    <a:pt x="622" y="165"/>
                  </a:lnTo>
                  <a:lnTo>
                    <a:pt x="600" y="494"/>
                  </a:lnTo>
                  <a:lnTo>
                    <a:pt x="515" y="489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0" y="43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2471760" y="2568600"/>
              <a:ext cx="741240" cy="399960"/>
            </a:xfrm>
            <a:custGeom>
              <a:avLst/>
              <a:gdLst/>
              <a:ahLst/>
              <a:rect l="l" t="t" r="r" b="b"/>
              <a:pathLst>
                <a:path w="638" h="345">
                  <a:moveTo>
                    <a:pt x="22" y="0"/>
                  </a:moveTo>
                  <a:lnTo>
                    <a:pt x="574" y="16"/>
                  </a:lnTo>
                  <a:lnTo>
                    <a:pt x="612" y="42"/>
                  </a:lnTo>
                  <a:lnTo>
                    <a:pt x="601" y="58"/>
                  </a:lnTo>
                  <a:lnTo>
                    <a:pt x="596" y="69"/>
                  </a:lnTo>
                  <a:lnTo>
                    <a:pt x="601" y="74"/>
                  </a:lnTo>
                  <a:lnTo>
                    <a:pt x="612" y="79"/>
                  </a:lnTo>
                  <a:lnTo>
                    <a:pt x="617" y="101"/>
                  </a:lnTo>
                  <a:lnTo>
                    <a:pt x="628" y="106"/>
                  </a:lnTo>
                  <a:lnTo>
                    <a:pt x="633" y="106"/>
                  </a:lnTo>
                  <a:lnTo>
                    <a:pt x="638" y="111"/>
                  </a:lnTo>
                  <a:lnTo>
                    <a:pt x="638" y="345"/>
                  </a:lnTo>
                  <a:lnTo>
                    <a:pt x="0" y="329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2471760" y="2568600"/>
              <a:ext cx="741240" cy="399960"/>
            </a:xfrm>
            <a:custGeom>
              <a:avLst/>
              <a:gdLst/>
              <a:ahLst/>
              <a:rect l="l" t="t" r="r" b="b"/>
              <a:pathLst>
                <a:path w="638" h="345">
                  <a:moveTo>
                    <a:pt x="22" y="0"/>
                  </a:moveTo>
                  <a:lnTo>
                    <a:pt x="574" y="16"/>
                  </a:lnTo>
                  <a:lnTo>
                    <a:pt x="612" y="42"/>
                  </a:lnTo>
                  <a:lnTo>
                    <a:pt x="601" y="58"/>
                  </a:lnTo>
                  <a:lnTo>
                    <a:pt x="596" y="69"/>
                  </a:lnTo>
                  <a:lnTo>
                    <a:pt x="601" y="74"/>
                  </a:lnTo>
                  <a:lnTo>
                    <a:pt x="612" y="79"/>
                  </a:lnTo>
                  <a:lnTo>
                    <a:pt x="617" y="101"/>
                  </a:lnTo>
                  <a:lnTo>
                    <a:pt x="628" y="106"/>
                  </a:lnTo>
                  <a:lnTo>
                    <a:pt x="633" y="106"/>
                  </a:lnTo>
                  <a:lnTo>
                    <a:pt x="638" y="111"/>
                  </a:lnTo>
                  <a:lnTo>
                    <a:pt x="638" y="345"/>
                  </a:lnTo>
                  <a:lnTo>
                    <a:pt x="0" y="329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2311560" y="2173320"/>
              <a:ext cx="826920" cy="414360"/>
            </a:xfrm>
            <a:custGeom>
              <a:avLst/>
              <a:gdLst/>
              <a:ahLst/>
              <a:rect l="l" t="t" r="r" b="b"/>
              <a:pathLst>
                <a:path w="712" h="357">
                  <a:moveTo>
                    <a:pt x="0" y="218"/>
                  </a:moveTo>
                  <a:lnTo>
                    <a:pt x="22" y="0"/>
                  </a:lnTo>
                  <a:lnTo>
                    <a:pt x="457" y="27"/>
                  </a:lnTo>
                  <a:lnTo>
                    <a:pt x="468" y="43"/>
                  </a:lnTo>
                  <a:lnTo>
                    <a:pt x="484" y="43"/>
                  </a:lnTo>
                  <a:lnTo>
                    <a:pt x="495" y="38"/>
                  </a:lnTo>
                  <a:lnTo>
                    <a:pt x="505" y="48"/>
                  </a:lnTo>
                  <a:lnTo>
                    <a:pt x="511" y="59"/>
                  </a:lnTo>
                  <a:lnTo>
                    <a:pt x="521" y="64"/>
                  </a:lnTo>
                  <a:lnTo>
                    <a:pt x="532" y="59"/>
                  </a:lnTo>
                  <a:lnTo>
                    <a:pt x="548" y="54"/>
                  </a:lnTo>
                  <a:lnTo>
                    <a:pt x="558" y="54"/>
                  </a:lnTo>
                  <a:lnTo>
                    <a:pt x="569" y="54"/>
                  </a:lnTo>
                  <a:lnTo>
                    <a:pt x="601" y="80"/>
                  </a:lnTo>
                  <a:lnTo>
                    <a:pt x="622" y="91"/>
                  </a:lnTo>
                  <a:lnTo>
                    <a:pt x="622" y="101"/>
                  </a:lnTo>
                  <a:lnTo>
                    <a:pt x="633" y="107"/>
                  </a:lnTo>
                  <a:lnTo>
                    <a:pt x="633" y="117"/>
                  </a:lnTo>
                  <a:lnTo>
                    <a:pt x="627" y="128"/>
                  </a:lnTo>
                  <a:lnTo>
                    <a:pt x="638" y="139"/>
                  </a:lnTo>
                  <a:lnTo>
                    <a:pt x="638" y="155"/>
                  </a:lnTo>
                  <a:lnTo>
                    <a:pt x="649" y="165"/>
                  </a:lnTo>
                  <a:lnTo>
                    <a:pt x="649" y="171"/>
                  </a:lnTo>
                  <a:lnTo>
                    <a:pt x="649" y="181"/>
                  </a:lnTo>
                  <a:lnTo>
                    <a:pt x="659" y="192"/>
                  </a:lnTo>
                  <a:lnTo>
                    <a:pt x="665" y="197"/>
                  </a:lnTo>
                  <a:lnTo>
                    <a:pt x="659" y="208"/>
                  </a:lnTo>
                  <a:lnTo>
                    <a:pt x="659" y="224"/>
                  </a:lnTo>
                  <a:lnTo>
                    <a:pt x="670" y="229"/>
                  </a:lnTo>
                  <a:lnTo>
                    <a:pt x="675" y="240"/>
                  </a:lnTo>
                  <a:lnTo>
                    <a:pt x="665" y="250"/>
                  </a:lnTo>
                  <a:lnTo>
                    <a:pt x="670" y="256"/>
                  </a:lnTo>
                  <a:lnTo>
                    <a:pt x="675" y="266"/>
                  </a:lnTo>
                  <a:lnTo>
                    <a:pt x="675" y="272"/>
                  </a:lnTo>
                  <a:lnTo>
                    <a:pt x="675" y="287"/>
                  </a:lnTo>
                  <a:lnTo>
                    <a:pt x="681" y="293"/>
                  </a:lnTo>
                  <a:lnTo>
                    <a:pt x="686" y="298"/>
                  </a:lnTo>
                  <a:lnTo>
                    <a:pt x="691" y="309"/>
                  </a:lnTo>
                  <a:lnTo>
                    <a:pt x="697" y="325"/>
                  </a:lnTo>
                  <a:lnTo>
                    <a:pt x="707" y="335"/>
                  </a:lnTo>
                  <a:lnTo>
                    <a:pt x="712" y="341"/>
                  </a:lnTo>
                  <a:lnTo>
                    <a:pt x="712" y="351"/>
                  </a:lnTo>
                  <a:lnTo>
                    <a:pt x="712" y="357"/>
                  </a:lnTo>
                  <a:lnTo>
                    <a:pt x="160" y="341"/>
                  </a:lnTo>
                  <a:lnTo>
                    <a:pt x="165" y="234"/>
                  </a:lnTo>
                  <a:lnTo>
                    <a:pt x="0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2311560" y="2173320"/>
              <a:ext cx="826920" cy="414360"/>
            </a:xfrm>
            <a:custGeom>
              <a:avLst/>
              <a:gdLst/>
              <a:ahLst/>
              <a:rect l="l" t="t" r="r" b="b"/>
              <a:pathLst>
                <a:path w="712" h="357">
                  <a:moveTo>
                    <a:pt x="0" y="218"/>
                  </a:moveTo>
                  <a:lnTo>
                    <a:pt x="22" y="0"/>
                  </a:lnTo>
                  <a:lnTo>
                    <a:pt x="457" y="27"/>
                  </a:lnTo>
                  <a:lnTo>
                    <a:pt x="468" y="43"/>
                  </a:lnTo>
                  <a:lnTo>
                    <a:pt x="484" y="43"/>
                  </a:lnTo>
                  <a:lnTo>
                    <a:pt x="495" y="38"/>
                  </a:lnTo>
                  <a:lnTo>
                    <a:pt x="505" y="48"/>
                  </a:lnTo>
                  <a:lnTo>
                    <a:pt x="511" y="59"/>
                  </a:lnTo>
                  <a:lnTo>
                    <a:pt x="521" y="64"/>
                  </a:lnTo>
                  <a:lnTo>
                    <a:pt x="532" y="59"/>
                  </a:lnTo>
                  <a:lnTo>
                    <a:pt x="548" y="54"/>
                  </a:lnTo>
                  <a:lnTo>
                    <a:pt x="558" y="54"/>
                  </a:lnTo>
                  <a:lnTo>
                    <a:pt x="569" y="54"/>
                  </a:lnTo>
                  <a:lnTo>
                    <a:pt x="601" y="80"/>
                  </a:lnTo>
                  <a:lnTo>
                    <a:pt x="622" y="91"/>
                  </a:lnTo>
                  <a:lnTo>
                    <a:pt x="622" y="101"/>
                  </a:lnTo>
                  <a:lnTo>
                    <a:pt x="633" y="107"/>
                  </a:lnTo>
                  <a:lnTo>
                    <a:pt x="633" y="117"/>
                  </a:lnTo>
                  <a:lnTo>
                    <a:pt x="627" y="128"/>
                  </a:lnTo>
                  <a:lnTo>
                    <a:pt x="638" y="139"/>
                  </a:lnTo>
                  <a:lnTo>
                    <a:pt x="638" y="155"/>
                  </a:lnTo>
                  <a:lnTo>
                    <a:pt x="649" y="165"/>
                  </a:lnTo>
                  <a:lnTo>
                    <a:pt x="649" y="171"/>
                  </a:lnTo>
                  <a:lnTo>
                    <a:pt x="649" y="181"/>
                  </a:lnTo>
                  <a:lnTo>
                    <a:pt x="659" y="192"/>
                  </a:lnTo>
                  <a:lnTo>
                    <a:pt x="665" y="197"/>
                  </a:lnTo>
                  <a:lnTo>
                    <a:pt x="659" y="208"/>
                  </a:lnTo>
                  <a:lnTo>
                    <a:pt x="659" y="224"/>
                  </a:lnTo>
                  <a:lnTo>
                    <a:pt x="670" y="229"/>
                  </a:lnTo>
                  <a:lnTo>
                    <a:pt x="675" y="240"/>
                  </a:lnTo>
                  <a:lnTo>
                    <a:pt x="665" y="250"/>
                  </a:lnTo>
                  <a:lnTo>
                    <a:pt x="670" y="256"/>
                  </a:lnTo>
                  <a:lnTo>
                    <a:pt x="675" y="266"/>
                  </a:lnTo>
                  <a:lnTo>
                    <a:pt x="675" y="272"/>
                  </a:lnTo>
                  <a:lnTo>
                    <a:pt x="675" y="287"/>
                  </a:lnTo>
                  <a:lnTo>
                    <a:pt x="681" y="293"/>
                  </a:lnTo>
                  <a:lnTo>
                    <a:pt x="686" y="298"/>
                  </a:lnTo>
                  <a:lnTo>
                    <a:pt x="691" y="309"/>
                  </a:lnTo>
                  <a:lnTo>
                    <a:pt x="697" y="325"/>
                  </a:lnTo>
                  <a:lnTo>
                    <a:pt x="707" y="335"/>
                  </a:lnTo>
                  <a:lnTo>
                    <a:pt x="712" y="341"/>
                  </a:lnTo>
                  <a:lnTo>
                    <a:pt x="712" y="351"/>
                  </a:lnTo>
                  <a:lnTo>
                    <a:pt x="712" y="357"/>
                  </a:lnTo>
                  <a:lnTo>
                    <a:pt x="160" y="341"/>
                  </a:lnTo>
                  <a:lnTo>
                    <a:pt x="165" y="234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2336760" y="1803240"/>
              <a:ext cx="696960" cy="474840"/>
            </a:xfrm>
            <a:custGeom>
              <a:avLst/>
              <a:gdLst/>
              <a:ahLst/>
              <a:rect l="l" t="t" r="r" b="b"/>
              <a:pathLst>
                <a:path w="600" h="409">
                  <a:moveTo>
                    <a:pt x="0" y="318"/>
                  </a:moveTo>
                  <a:lnTo>
                    <a:pt x="15" y="106"/>
                  </a:lnTo>
                  <a:lnTo>
                    <a:pt x="26" y="0"/>
                  </a:lnTo>
                  <a:lnTo>
                    <a:pt x="590" y="26"/>
                  </a:lnTo>
                  <a:lnTo>
                    <a:pt x="590" y="37"/>
                  </a:lnTo>
                  <a:lnTo>
                    <a:pt x="584" y="47"/>
                  </a:lnTo>
                  <a:lnTo>
                    <a:pt x="574" y="58"/>
                  </a:lnTo>
                  <a:lnTo>
                    <a:pt x="574" y="69"/>
                  </a:lnTo>
                  <a:lnTo>
                    <a:pt x="600" y="95"/>
                  </a:lnTo>
                  <a:lnTo>
                    <a:pt x="600" y="292"/>
                  </a:lnTo>
                  <a:lnTo>
                    <a:pt x="595" y="292"/>
                  </a:lnTo>
                  <a:lnTo>
                    <a:pt x="590" y="292"/>
                  </a:lnTo>
                  <a:lnTo>
                    <a:pt x="595" y="303"/>
                  </a:lnTo>
                  <a:lnTo>
                    <a:pt x="595" y="308"/>
                  </a:lnTo>
                  <a:lnTo>
                    <a:pt x="590" y="318"/>
                  </a:lnTo>
                  <a:lnTo>
                    <a:pt x="595" y="324"/>
                  </a:lnTo>
                  <a:lnTo>
                    <a:pt x="600" y="340"/>
                  </a:lnTo>
                  <a:lnTo>
                    <a:pt x="595" y="345"/>
                  </a:lnTo>
                  <a:lnTo>
                    <a:pt x="595" y="356"/>
                  </a:lnTo>
                  <a:lnTo>
                    <a:pt x="590" y="372"/>
                  </a:lnTo>
                  <a:lnTo>
                    <a:pt x="595" y="393"/>
                  </a:lnTo>
                  <a:lnTo>
                    <a:pt x="600" y="404"/>
                  </a:lnTo>
                  <a:lnTo>
                    <a:pt x="600" y="409"/>
                  </a:lnTo>
                  <a:lnTo>
                    <a:pt x="579" y="398"/>
                  </a:lnTo>
                  <a:lnTo>
                    <a:pt x="547" y="372"/>
                  </a:lnTo>
                  <a:lnTo>
                    <a:pt x="536" y="372"/>
                  </a:lnTo>
                  <a:lnTo>
                    <a:pt x="526" y="372"/>
                  </a:lnTo>
                  <a:lnTo>
                    <a:pt x="510" y="377"/>
                  </a:lnTo>
                  <a:lnTo>
                    <a:pt x="499" y="382"/>
                  </a:lnTo>
                  <a:lnTo>
                    <a:pt x="489" y="377"/>
                  </a:lnTo>
                  <a:lnTo>
                    <a:pt x="483" y="366"/>
                  </a:lnTo>
                  <a:lnTo>
                    <a:pt x="473" y="356"/>
                  </a:lnTo>
                  <a:lnTo>
                    <a:pt x="462" y="361"/>
                  </a:lnTo>
                  <a:lnTo>
                    <a:pt x="446" y="361"/>
                  </a:lnTo>
                  <a:lnTo>
                    <a:pt x="435" y="345"/>
                  </a:lnTo>
                  <a:lnTo>
                    <a:pt x="0" y="318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2336760" y="1803240"/>
              <a:ext cx="696960" cy="474840"/>
            </a:xfrm>
            <a:custGeom>
              <a:avLst/>
              <a:gdLst/>
              <a:ahLst/>
              <a:rect l="l" t="t" r="r" b="b"/>
              <a:pathLst>
                <a:path w="600" h="409">
                  <a:moveTo>
                    <a:pt x="0" y="318"/>
                  </a:moveTo>
                  <a:lnTo>
                    <a:pt x="15" y="106"/>
                  </a:lnTo>
                  <a:lnTo>
                    <a:pt x="26" y="0"/>
                  </a:lnTo>
                  <a:lnTo>
                    <a:pt x="590" y="26"/>
                  </a:lnTo>
                  <a:lnTo>
                    <a:pt x="590" y="37"/>
                  </a:lnTo>
                  <a:lnTo>
                    <a:pt x="584" y="47"/>
                  </a:lnTo>
                  <a:lnTo>
                    <a:pt x="574" y="58"/>
                  </a:lnTo>
                  <a:lnTo>
                    <a:pt x="574" y="69"/>
                  </a:lnTo>
                  <a:lnTo>
                    <a:pt x="600" y="95"/>
                  </a:lnTo>
                  <a:lnTo>
                    <a:pt x="600" y="292"/>
                  </a:lnTo>
                  <a:lnTo>
                    <a:pt x="595" y="292"/>
                  </a:lnTo>
                  <a:lnTo>
                    <a:pt x="590" y="292"/>
                  </a:lnTo>
                  <a:lnTo>
                    <a:pt x="595" y="303"/>
                  </a:lnTo>
                  <a:lnTo>
                    <a:pt x="595" y="308"/>
                  </a:lnTo>
                  <a:lnTo>
                    <a:pt x="590" y="318"/>
                  </a:lnTo>
                  <a:lnTo>
                    <a:pt x="595" y="324"/>
                  </a:lnTo>
                  <a:lnTo>
                    <a:pt x="600" y="340"/>
                  </a:lnTo>
                  <a:lnTo>
                    <a:pt x="595" y="345"/>
                  </a:lnTo>
                  <a:lnTo>
                    <a:pt x="595" y="356"/>
                  </a:lnTo>
                  <a:lnTo>
                    <a:pt x="590" y="372"/>
                  </a:lnTo>
                  <a:lnTo>
                    <a:pt x="595" y="393"/>
                  </a:lnTo>
                  <a:lnTo>
                    <a:pt x="600" y="404"/>
                  </a:lnTo>
                  <a:lnTo>
                    <a:pt x="600" y="409"/>
                  </a:lnTo>
                  <a:lnTo>
                    <a:pt x="579" y="398"/>
                  </a:lnTo>
                  <a:lnTo>
                    <a:pt x="547" y="372"/>
                  </a:lnTo>
                  <a:lnTo>
                    <a:pt x="536" y="372"/>
                  </a:lnTo>
                  <a:lnTo>
                    <a:pt x="526" y="372"/>
                  </a:lnTo>
                  <a:lnTo>
                    <a:pt x="510" y="377"/>
                  </a:lnTo>
                  <a:lnTo>
                    <a:pt x="499" y="382"/>
                  </a:lnTo>
                  <a:lnTo>
                    <a:pt x="489" y="377"/>
                  </a:lnTo>
                  <a:lnTo>
                    <a:pt x="483" y="366"/>
                  </a:lnTo>
                  <a:lnTo>
                    <a:pt x="473" y="356"/>
                  </a:lnTo>
                  <a:lnTo>
                    <a:pt x="462" y="361"/>
                  </a:lnTo>
                  <a:lnTo>
                    <a:pt x="446" y="361"/>
                  </a:lnTo>
                  <a:lnTo>
                    <a:pt x="435" y="345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2971800" y="1401840"/>
              <a:ext cx="660240" cy="741240"/>
            </a:xfrm>
            <a:custGeom>
              <a:avLst/>
              <a:gdLst/>
              <a:ahLst/>
              <a:rect l="l" t="t" r="r" b="b"/>
              <a:pathLst>
                <a:path w="569" h="638">
                  <a:moveTo>
                    <a:pt x="53" y="638"/>
                  </a:moveTo>
                  <a:lnTo>
                    <a:pt x="53" y="441"/>
                  </a:lnTo>
                  <a:lnTo>
                    <a:pt x="27" y="415"/>
                  </a:lnTo>
                  <a:lnTo>
                    <a:pt x="27" y="404"/>
                  </a:lnTo>
                  <a:lnTo>
                    <a:pt x="37" y="393"/>
                  </a:lnTo>
                  <a:lnTo>
                    <a:pt x="43" y="383"/>
                  </a:lnTo>
                  <a:lnTo>
                    <a:pt x="43" y="372"/>
                  </a:lnTo>
                  <a:lnTo>
                    <a:pt x="43" y="356"/>
                  </a:lnTo>
                  <a:lnTo>
                    <a:pt x="43" y="340"/>
                  </a:lnTo>
                  <a:lnTo>
                    <a:pt x="32" y="303"/>
                  </a:lnTo>
                  <a:lnTo>
                    <a:pt x="32" y="292"/>
                  </a:lnTo>
                  <a:lnTo>
                    <a:pt x="32" y="277"/>
                  </a:lnTo>
                  <a:lnTo>
                    <a:pt x="27" y="261"/>
                  </a:lnTo>
                  <a:lnTo>
                    <a:pt x="27" y="207"/>
                  </a:lnTo>
                  <a:lnTo>
                    <a:pt x="21" y="176"/>
                  </a:lnTo>
                  <a:lnTo>
                    <a:pt x="11" y="165"/>
                  </a:lnTo>
                  <a:lnTo>
                    <a:pt x="5" y="133"/>
                  </a:lnTo>
                  <a:lnTo>
                    <a:pt x="0" y="101"/>
                  </a:lnTo>
                  <a:lnTo>
                    <a:pt x="5" y="85"/>
                  </a:lnTo>
                  <a:lnTo>
                    <a:pt x="11" y="75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149" y="43"/>
                  </a:lnTo>
                  <a:lnTo>
                    <a:pt x="149" y="16"/>
                  </a:lnTo>
                  <a:lnTo>
                    <a:pt x="149" y="0"/>
                  </a:lnTo>
                  <a:lnTo>
                    <a:pt x="159" y="0"/>
                  </a:lnTo>
                  <a:lnTo>
                    <a:pt x="175" y="6"/>
                  </a:lnTo>
                  <a:lnTo>
                    <a:pt x="175" y="32"/>
                  </a:lnTo>
                  <a:lnTo>
                    <a:pt x="181" y="48"/>
                  </a:lnTo>
                  <a:lnTo>
                    <a:pt x="181" y="64"/>
                  </a:lnTo>
                  <a:lnTo>
                    <a:pt x="197" y="75"/>
                  </a:lnTo>
                  <a:lnTo>
                    <a:pt x="202" y="75"/>
                  </a:lnTo>
                  <a:lnTo>
                    <a:pt x="213" y="75"/>
                  </a:lnTo>
                  <a:lnTo>
                    <a:pt x="218" y="80"/>
                  </a:lnTo>
                  <a:lnTo>
                    <a:pt x="234" y="80"/>
                  </a:lnTo>
                  <a:lnTo>
                    <a:pt x="244" y="80"/>
                  </a:lnTo>
                  <a:lnTo>
                    <a:pt x="250" y="85"/>
                  </a:lnTo>
                  <a:lnTo>
                    <a:pt x="250" y="91"/>
                  </a:lnTo>
                  <a:lnTo>
                    <a:pt x="271" y="91"/>
                  </a:lnTo>
                  <a:lnTo>
                    <a:pt x="276" y="80"/>
                  </a:lnTo>
                  <a:lnTo>
                    <a:pt x="308" y="80"/>
                  </a:lnTo>
                  <a:lnTo>
                    <a:pt x="330" y="85"/>
                  </a:lnTo>
                  <a:lnTo>
                    <a:pt x="335" y="85"/>
                  </a:lnTo>
                  <a:lnTo>
                    <a:pt x="330" y="91"/>
                  </a:lnTo>
                  <a:lnTo>
                    <a:pt x="335" y="96"/>
                  </a:lnTo>
                  <a:lnTo>
                    <a:pt x="340" y="96"/>
                  </a:lnTo>
                  <a:lnTo>
                    <a:pt x="345" y="101"/>
                  </a:lnTo>
                  <a:lnTo>
                    <a:pt x="345" y="112"/>
                  </a:lnTo>
                  <a:lnTo>
                    <a:pt x="356" y="117"/>
                  </a:lnTo>
                  <a:lnTo>
                    <a:pt x="361" y="106"/>
                  </a:lnTo>
                  <a:lnTo>
                    <a:pt x="367" y="106"/>
                  </a:lnTo>
                  <a:lnTo>
                    <a:pt x="377" y="106"/>
                  </a:lnTo>
                  <a:lnTo>
                    <a:pt x="383" y="117"/>
                  </a:lnTo>
                  <a:lnTo>
                    <a:pt x="399" y="122"/>
                  </a:lnTo>
                  <a:lnTo>
                    <a:pt x="404" y="128"/>
                  </a:lnTo>
                  <a:lnTo>
                    <a:pt x="409" y="133"/>
                  </a:lnTo>
                  <a:lnTo>
                    <a:pt x="420" y="133"/>
                  </a:lnTo>
                  <a:lnTo>
                    <a:pt x="430" y="133"/>
                  </a:lnTo>
                  <a:lnTo>
                    <a:pt x="462" y="112"/>
                  </a:lnTo>
                  <a:lnTo>
                    <a:pt x="468" y="117"/>
                  </a:lnTo>
                  <a:lnTo>
                    <a:pt x="473" y="122"/>
                  </a:lnTo>
                  <a:lnTo>
                    <a:pt x="516" y="122"/>
                  </a:lnTo>
                  <a:lnTo>
                    <a:pt x="521" y="128"/>
                  </a:lnTo>
                  <a:lnTo>
                    <a:pt x="526" y="128"/>
                  </a:lnTo>
                  <a:lnTo>
                    <a:pt x="537" y="138"/>
                  </a:lnTo>
                  <a:lnTo>
                    <a:pt x="547" y="133"/>
                  </a:lnTo>
                  <a:lnTo>
                    <a:pt x="569" y="133"/>
                  </a:lnTo>
                  <a:lnTo>
                    <a:pt x="553" y="144"/>
                  </a:lnTo>
                  <a:lnTo>
                    <a:pt x="531" y="154"/>
                  </a:lnTo>
                  <a:lnTo>
                    <a:pt x="516" y="160"/>
                  </a:lnTo>
                  <a:lnTo>
                    <a:pt x="505" y="165"/>
                  </a:lnTo>
                  <a:lnTo>
                    <a:pt x="494" y="176"/>
                  </a:lnTo>
                  <a:lnTo>
                    <a:pt x="473" y="186"/>
                  </a:lnTo>
                  <a:lnTo>
                    <a:pt x="462" y="192"/>
                  </a:lnTo>
                  <a:lnTo>
                    <a:pt x="430" y="229"/>
                  </a:lnTo>
                  <a:lnTo>
                    <a:pt x="377" y="277"/>
                  </a:lnTo>
                  <a:lnTo>
                    <a:pt x="372" y="287"/>
                  </a:lnTo>
                  <a:lnTo>
                    <a:pt x="367" y="292"/>
                  </a:lnTo>
                  <a:lnTo>
                    <a:pt x="367" y="351"/>
                  </a:lnTo>
                  <a:lnTo>
                    <a:pt x="361" y="356"/>
                  </a:lnTo>
                  <a:lnTo>
                    <a:pt x="356" y="362"/>
                  </a:lnTo>
                  <a:lnTo>
                    <a:pt x="335" y="378"/>
                  </a:lnTo>
                  <a:lnTo>
                    <a:pt x="335" y="388"/>
                  </a:lnTo>
                  <a:lnTo>
                    <a:pt x="330" y="388"/>
                  </a:lnTo>
                  <a:lnTo>
                    <a:pt x="324" y="404"/>
                  </a:lnTo>
                  <a:lnTo>
                    <a:pt x="335" y="409"/>
                  </a:lnTo>
                  <a:lnTo>
                    <a:pt x="345" y="425"/>
                  </a:lnTo>
                  <a:lnTo>
                    <a:pt x="335" y="436"/>
                  </a:lnTo>
                  <a:lnTo>
                    <a:pt x="340" y="447"/>
                  </a:lnTo>
                  <a:lnTo>
                    <a:pt x="335" y="468"/>
                  </a:lnTo>
                  <a:lnTo>
                    <a:pt x="335" y="494"/>
                  </a:lnTo>
                  <a:lnTo>
                    <a:pt x="340" y="500"/>
                  </a:lnTo>
                  <a:lnTo>
                    <a:pt x="351" y="505"/>
                  </a:lnTo>
                  <a:lnTo>
                    <a:pt x="351" y="510"/>
                  </a:lnTo>
                  <a:lnTo>
                    <a:pt x="372" y="516"/>
                  </a:lnTo>
                  <a:lnTo>
                    <a:pt x="372" y="516"/>
                  </a:lnTo>
                  <a:lnTo>
                    <a:pt x="377" y="521"/>
                  </a:lnTo>
                  <a:lnTo>
                    <a:pt x="383" y="526"/>
                  </a:lnTo>
                  <a:lnTo>
                    <a:pt x="404" y="537"/>
                  </a:lnTo>
                  <a:lnTo>
                    <a:pt x="409" y="553"/>
                  </a:lnTo>
                  <a:lnTo>
                    <a:pt x="430" y="569"/>
                  </a:lnTo>
                  <a:lnTo>
                    <a:pt x="457" y="585"/>
                  </a:lnTo>
                  <a:lnTo>
                    <a:pt x="462" y="595"/>
                  </a:lnTo>
                  <a:lnTo>
                    <a:pt x="462" y="606"/>
                  </a:lnTo>
                  <a:lnTo>
                    <a:pt x="462" y="627"/>
                  </a:lnTo>
                  <a:lnTo>
                    <a:pt x="53" y="638"/>
                  </a:lnTo>
                  <a:lnTo>
                    <a:pt x="53" y="638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2971800" y="1401840"/>
              <a:ext cx="660240" cy="741240"/>
            </a:xfrm>
            <a:custGeom>
              <a:avLst/>
              <a:gdLst/>
              <a:ahLst/>
              <a:rect l="l" t="t" r="r" b="b"/>
              <a:pathLst>
                <a:path w="569" h="638">
                  <a:moveTo>
                    <a:pt x="53" y="638"/>
                  </a:moveTo>
                  <a:lnTo>
                    <a:pt x="53" y="441"/>
                  </a:lnTo>
                  <a:lnTo>
                    <a:pt x="27" y="415"/>
                  </a:lnTo>
                  <a:lnTo>
                    <a:pt x="27" y="404"/>
                  </a:lnTo>
                  <a:lnTo>
                    <a:pt x="37" y="393"/>
                  </a:lnTo>
                  <a:lnTo>
                    <a:pt x="43" y="383"/>
                  </a:lnTo>
                  <a:lnTo>
                    <a:pt x="43" y="372"/>
                  </a:lnTo>
                  <a:lnTo>
                    <a:pt x="43" y="356"/>
                  </a:lnTo>
                  <a:lnTo>
                    <a:pt x="43" y="340"/>
                  </a:lnTo>
                  <a:lnTo>
                    <a:pt x="32" y="303"/>
                  </a:lnTo>
                  <a:lnTo>
                    <a:pt x="32" y="292"/>
                  </a:lnTo>
                  <a:lnTo>
                    <a:pt x="32" y="277"/>
                  </a:lnTo>
                  <a:lnTo>
                    <a:pt x="27" y="261"/>
                  </a:lnTo>
                  <a:lnTo>
                    <a:pt x="27" y="207"/>
                  </a:lnTo>
                  <a:lnTo>
                    <a:pt x="21" y="176"/>
                  </a:lnTo>
                  <a:lnTo>
                    <a:pt x="11" y="165"/>
                  </a:lnTo>
                  <a:lnTo>
                    <a:pt x="5" y="133"/>
                  </a:lnTo>
                  <a:lnTo>
                    <a:pt x="0" y="101"/>
                  </a:lnTo>
                  <a:lnTo>
                    <a:pt x="5" y="85"/>
                  </a:lnTo>
                  <a:lnTo>
                    <a:pt x="11" y="75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149" y="43"/>
                  </a:lnTo>
                  <a:lnTo>
                    <a:pt x="149" y="16"/>
                  </a:lnTo>
                  <a:lnTo>
                    <a:pt x="149" y="0"/>
                  </a:lnTo>
                  <a:lnTo>
                    <a:pt x="159" y="0"/>
                  </a:lnTo>
                  <a:lnTo>
                    <a:pt x="175" y="6"/>
                  </a:lnTo>
                  <a:lnTo>
                    <a:pt x="175" y="32"/>
                  </a:lnTo>
                  <a:lnTo>
                    <a:pt x="181" y="48"/>
                  </a:lnTo>
                  <a:lnTo>
                    <a:pt x="181" y="64"/>
                  </a:lnTo>
                  <a:lnTo>
                    <a:pt x="197" y="75"/>
                  </a:lnTo>
                  <a:lnTo>
                    <a:pt x="202" y="75"/>
                  </a:lnTo>
                  <a:lnTo>
                    <a:pt x="213" y="75"/>
                  </a:lnTo>
                  <a:lnTo>
                    <a:pt x="218" y="80"/>
                  </a:lnTo>
                  <a:lnTo>
                    <a:pt x="234" y="80"/>
                  </a:lnTo>
                  <a:lnTo>
                    <a:pt x="244" y="80"/>
                  </a:lnTo>
                  <a:lnTo>
                    <a:pt x="250" y="85"/>
                  </a:lnTo>
                  <a:lnTo>
                    <a:pt x="250" y="91"/>
                  </a:lnTo>
                  <a:lnTo>
                    <a:pt x="271" y="91"/>
                  </a:lnTo>
                  <a:lnTo>
                    <a:pt x="276" y="80"/>
                  </a:lnTo>
                  <a:lnTo>
                    <a:pt x="308" y="80"/>
                  </a:lnTo>
                  <a:lnTo>
                    <a:pt x="330" y="85"/>
                  </a:lnTo>
                  <a:lnTo>
                    <a:pt x="335" y="85"/>
                  </a:lnTo>
                  <a:lnTo>
                    <a:pt x="330" y="91"/>
                  </a:lnTo>
                  <a:lnTo>
                    <a:pt x="335" y="96"/>
                  </a:lnTo>
                  <a:lnTo>
                    <a:pt x="340" y="96"/>
                  </a:lnTo>
                  <a:lnTo>
                    <a:pt x="345" y="101"/>
                  </a:lnTo>
                  <a:lnTo>
                    <a:pt x="345" y="112"/>
                  </a:lnTo>
                  <a:lnTo>
                    <a:pt x="356" y="117"/>
                  </a:lnTo>
                  <a:lnTo>
                    <a:pt x="361" y="106"/>
                  </a:lnTo>
                  <a:lnTo>
                    <a:pt x="367" y="106"/>
                  </a:lnTo>
                  <a:lnTo>
                    <a:pt x="377" y="106"/>
                  </a:lnTo>
                  <a:lnTo>
                    <a:pt x="383" y="117"/>
                  </a:lnTo>
                  <a:lnTo>
                    <a:pt x="399" y="122"/>
                  </a:lnTo>
                  <a:lnTo>
                    <a:pt x="404" y="128"/>
                  </a:lnTo>
                  <a:lnTo>
                    <a:pt x="409" y="133"/>
                  </a:lnTo>
                  <a:lnTo>
                    <a:pt x="420" y="133"/>
                  </a:lnTo>
                  <a:lnTo>
                    <a:pt x="430" y="133"/>
                  </a:lnTo>
                  <a:lnTo>
                    <a:pt x="462" y="112"/>
                  </a:lnTo>
                  <a:lnTo>
                    <a:pt x="468" y="117"/>
                  </a:lnTo>
                  <a:lnTo>
                    <a:pt x="473" y="122"/>
                  </a:lnTo>
                  <a:lnTo>
                    <a:pt x="516" y="122"/>
                  </a:lnTo>
                  <a:lnTo>
                    <a:pt x="521" y="128"/>
                  </a:lnTo>
                  <a:lnTo>
                    <a:pt x="526" y="128"/>
                  </a:lnTo>
                  <a:lnTo>
                    <a:pt x="537" y="138"/>
                  </a:lnTo>
                  <a:lnTo>
                    <a:pt x="547" y="133"/>
                  </a:lnTo>
                  <a:lnTo>
                    <a:pt x="569" y="133"/>
                  </a:lnTo>
                  <a:lnTo>
                    <a:pt x="553" y="144"/>
                  </a:lnTo>
                  <a:lnTo>
                    <a:pt x="531" y="154"/>
                  </a:lnTo>
                  <a:lnTo>
                    <a:pt x="516" y="160"/>
                  </a:lnTo>
                  <a:lnTo>
                    <a:pt x="505" y="165"/>
                  </a:lnTo>
                  <a:lnTo>
                    <a:pt x="494" y="176"/>
                  </a:lnTo>
                  <a:lnTo>
                    <a:pt x="473" y="186"/>
                  </a:lnTo>
                  <a:lnTo>
                    <a:pt x="462" y="192"/>
                  </a:lnTo>
                  <a:lnTo>
                    <a:pt x="430" y="229"/>
                  </a:lnTo>
                  <a:lnTo>
                    <a:pt x="377" y="277"/>
                  </a:lnTo>
                  <a:lnTo>
                    <a:pt x="372" y="287"/>
                  </a:lnTo>
                  <a:lnTo>
                    <a:pt x="367" y="292"/>
                  </a:lnTo>
                  <a:lnTo>
                    <a:pt x="367" y="351"/>
                  </a:lnTo>
                  <a:lnTo>
                    <a:pt x="361" y="356"/>
                  </a:lnTo>
                  <a:lnTo>
                    <a:pt x="356" y="362"/>
                  </a:lnTo>
                  <a:lnTo>
                    <a:pt x="335" y="378"/>
                  </a:lnTo>
                  <a:lnTo>
                    <a:pt x="335" y="388"/>
                  </a:lnTo>
                  <a:lnTo>
                    <a:pt x="330" y="388"/>
                  </a:lnTo>
                  <a:lnTo>
                    <a:pt x="324" y="404"/>
                  </a:lnTo>
                  <a:lnTo>
                    <a:pt x="335" y="409"/>
                  </a:lnTo>
                  <a:lnTo>
                    <a:pt x="345" y="425"/>
                  </a:lnTo>
                  <a:lnTo>
                    <a:pt x="335" y="436"/>
                  </a:lnTo>
                  <a:lnTo>
                    <a:pt x="340" y="447"/>
                  </a:lnTo>
                  <a:lnTo>
                    <a:pt x="335" y="468"/>
                  </a:lnTo>
                  <a:lnTo>
                    <a:pt x="335" y="494"/>
                  </a:lnTo>
                  <a:lnTo>
                    <a:pt x="340" y="500"/>
                  </a:lnTo>
                  <a:lnTo>
                    <a:pt x="351" y="505"/>
                  </a:lnTo>
                  <a:lnTo>
                    <a:pt x="351" y="510"/>
                  </a:lnTo>
                  <a:lnTo>
                    <a:pt x="372" y="516"/>
                  </a:lnTo>
                  <a:lnTo>
                    <a:pt x="372" y="516"/>
                  </a:lnTo>
                  <a:lnTo>
                    <a:pt x="377" y="521"/>
                  </a:lnTo>
                  <a:lnTo>
                    <a:pt x="383" y="526"/>
                  </a:lnTo>
                  <a:lnTo>
                    <a:pt x="404" y="537"/>
                  </a:lnTo>
                  <a:lnTo>
                    <a:pt x="409" y="553"/>
                  </a:lnTo>
                  <a:lnTo>
                    <a:pt x="430" y="569"/>
                  </a:lnTo>
                  <a:lnTo>
                    <a:pt x="457" y="585"/>
                  </a:lnTo>
                  <a:lnTo>
                    <a:pt x="462" y="595"/>
                  </a:lnTo>
                  <a:lnTo>
                    <a:pt x="462" y="606"/>
                  </a:lnTo>
                  <a:lnTo>
                    <a:pt x="462" y="627"/>
                  </a:lnTo>
                  <a:lnTo>
                    <a:pt x="53" y="638"/>
                  </a:lnTo>
                  <a:lnTo>
                    <a:pt x="53" y="638"/>
                  </a:lnTo>
                  <a:lnTo>
                    <a:pt x="53" y="63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3348000" y="1692360"/>
              <a:ext cx="530280" cy="561960"/>
            </a:xfrm>
            <a:custGeom>
              <a:avLst/>
              <a:gdLst/>
              <a:ahLst/>
              <a:rect l="l" t="t" r="r" b="b"/>
              <a:pathLst>
                <a:path w="457" h="484">
                  <a:moveTo>
                    <a:pt x="192" y="484"/>
                  </a:moveTo>
                  <a:lnTo>
                    <a:pt x="192" y="473"/>
                  </a:lnTo>
                  <a:lnTo>
                    <a:pt x="181" y="468"/>
                  </a:lnTo>
                  <a:lnTo>
                    <a:pt x="160" y="457"/>
                  </a:lnTo>
                  <a:lnTo>
                    <a:pt x="149" y="430"/>
                  </a:lnTo>
                  <a:lnTo>
                    <a:pt x="144" y="414"/>
                  </a:lnTo>
                  <a:lnTo>
                    <a:pt x="154" y="404"/>
                  </a:lnTo>
                  <a:lnTo>
                    <a:pt x="154" y="399"/>
                  </a:lnTo>
                  <a:lnTo>
                    <a:pt x="144" y="388"/>
                  </a:lnTo>
                  <a:lnTo>
                    <a:pt x="138" y="377"/>
                  </a:lnTo>
                  <a:lnTo>
                    <a:pt x="138" y="356"/>
                  </a:lnTo>
                  <a:lnTo>
                    <a:pt x="138" y="345"/>
                  </a:lnTo>
                  <a:lnTo>
                    <a:pt x="133" y="335"/>
                  </a:lnTo>
                  <a:lnTo>
                    <a:pt x="106" y="319"/>
                  </a:lnTo>
                  <a:lnTo>
                    <a:pt x="85" y="303"/>
                  </a:lnTo>
                  <a:lnTo>
                    <a:pt x="80" y="287"/>
                  </a:lnTo>
                  <a:lnTo>
                    <a:pt x="59" y="276"/>
                  </a:lnTo>
                  <a:lnTo>
                    <a:pt x="53" y="271"/>
                  </a:lnTo>
                  <a:lnTo>
                    <a:pt x="48" y="266"/>
                  </a:lnTo>
                  <a:lnTo>
                    <a:pt x="48" y="266"/>
                  </a:lnTo>
                  <a:lnTo>
                    <a:pt x="27" y="260"/>
                  </a:lnTo>
                  <a:lnTo>
                    <a:pt x="27" y="255"/>
                  </a:lnTo>
                  <a:lnTo>
                    <a:pt x="16" y="250"/>
                  </a:lnTo>
                  <a:lnTo>
                    <a:pt x="11" y="244"/>
                  </a:lnTo>
                  <a:lnTo>
                    <a:pt x="11" y="218"/>
                  </a:lnTo>
                  <a:lnTo>
                    <a:pt x="16" y="197"/>
                  </a:lnTo>
                  <a:lnTo>
                    <a:pt x="11" y="186"/>
                  </a:lnTo>
                  <a:lnTo>
                    <a:pt x="21" y="175"/>
                  </a:lnTo>
                  <a:lnTo>
                    <a:pt x="11" y="159"/>
                  </a:lnTo>
                  <a:lnTo>
                    <a:pt x="0" y="154"/>
                  </a:lnTo>
                  <a:lnTo>
                    <a:pt x="6" y="138"/>
                  </a:lnTo>
                  <a:lnTo>
                    <a:pt x="11" y="138"/>
                  </a:lnTo>
                  <a:lnTo>
                    <a:pt x="11" y="128"/>
                  </a:lnTo>
                  <a:lnTo>
                    <a:pt x="32" y="112"/>
                  </a:lnTo>
                  <a:lnTo>
                    <a:pt x="37" y="106"/>
                  </a:lnTo>
                  <a:lnTo>
                    <a:pt x="43" y="101"/>
                  </a:lnTo>
                  <a:lnTo>
                    <a:pt x="43" y="42"/>
                  </a:lnTo>
                  <a:lnTo>
                    <a:pt x="48" y="37"/>
                  </a:lnTo>
                  <a:lnTo>
                    <a:pt x="53" y="27"/>
                  </a:lnTo>
                  <a:lnTo>
                    <a:pt x="59" y="32"/>
                  </a:lnTo>
                  <a:lnTo>
                    <a:pt x="69" y="32"/>
                  </a:lnTo>
                  <a:lnTo>
                    <a:pt x="85" y="32"/>
                  </a:lnTo>
                  <a:lnTo>
                    <a:pt x="106" y="21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5"/>
                  </a:lnTo>
                  <a:lnTo>
                    <a:pt x="154" y="11"/>
                  </a:lnTo>
                  <a:lnTo>
                    <a:pt x="149" y="16"/>
                  </a:lnTo>
                  <a:lnTo>
                    <a:pt x="149" y="21"/>
                  </a:lnTo>
                  <a:lnTo>
                    <a:pt x="144" y="37"/>
                  </a:lnTo>
                  <a:lnTo>
                    <a:pt x="160" y="32"/>
                  </a:lnTo>
                  <a:lnTo>
                    <a:pt x="165" y="32"/>
                  </a:lnTo>
                  <a:lnTo>
                    <a:pt x="176" y="42"/>
                  </a:lnTo>
                  <a:lnTo>
                    <a:pt x="186" y="37"/>
                  </a:lnTo>
                  <a:lnTo>
                    <a:pt x="192" y="42"/>
                  </a:lnTo>
                  <a:lnTo>
                    <a:pt x="202" y="48"/>
                  </a:lnTo>
                  <a:lnTo>
                    <a:pt x="207" y="48"/>
                  </a:lnTo>
                  <a:lnTo>
                    <a:pt x="207" y="64"/>
                  </a:lnTo>
                  <a:lnTo>
                    <a:pt x="213" y="64"/>
                  </a:lnTo>
                  <a:lnTo>
                    <a:pt x="287" y="80"/>
                  </a:lnTo>
                  <a:lnTo>
                    <a:pt x="293" y="80"/>
                  </a:lnTo>
                  <a:lnTo>
                    <a:pt x="308" y="96"/>
                  </a:lnTo>
                  <a:lnTo>
                    <a:pt x="319" y="96"/>
                  </a:lnTo>
                  <a:lnTo>
                    <a:pt x="324" y="96"/>
                  </a:lnTo>
                  <a:lnTo>
                    <a:pt x="324" y="96"/>
                  </a:lnTo>
                  <a:lnTo>
                    <a:pt x="330" y="96"/>
                  </a:lnTo>
                  <a:lnTo>
                    <a:pt x="351" y="96"/>
                  </a:lnTo>
                  <a:lnTo>
                    <a:pt x="362" y="101"/>
                  </a:lnTo>
                  <a:lnTo>
                    <a:pt x="362" y="106"/>
                  </a:lnTo>
                  <a:lnTo>
                    <a:pt x="362" y="106"/>
                  </a:lnTo>
                  <a:lnTo>
                    <a:pt x="362" y="112"/>
                  </a:lnTo>
                  <a:lnTo>
                    <a:pt x="372" y="112"/>
                  </a:lnTo>
                  <a:lnTo>
                    <a:pt x="388" y="122"/>
                  </a:lnTo>
                  <a:lnTo>
                    <a:pt x="388" y="133"/>
                  </a:lnTo>
                  <a:lnTo>
                    <a:pt x="383" y="159"/>
                  </a:lnTo>
                  <a:lnTo>
                    <a:pt x="388" y="159"/>
                  </a:lnTo>
                  <a:lnTo>
                    <a:pt x="399" y="154"/>
                  </a:lnTo>
                  <a:lnTo>
                    <a:pt x="404" y="159"/>
                  </a:lnTo>
                  <a:lnTo>
                    <a:pt x="399" y="165"/>
                  </a:lnTo>
                  <a:lnTo>
                    <a:pt x="399" y="170"/>
                  </a:lnTo>
                  <a:lnTo>
                    <a:pt x="399" y="181"/>
                  </a:lnTo>
                  <a:lnTo>
                    <a:pt x="409" y="186"/>
                  </a:lnTo>
                  <a:lnTo>
                    <a:pt x="409" y="191"/>
                  </a:lnTo>
                  <a:lnTo>
                    <a:pt x="393" y="207"/>
                  </a:lnTo>
                  <a:lnTo>
                    <a:pt x="383" y="223"/>
                  </a:lnTo>
                  <a:lnTo>
                    <a:pt x="378" y="239"/>
                  </a:lnTo>
                  <a:lnTo>
                    <a:pt x="378" y="244"/>
                  </a:lnTo>
                  <a:lnTo>
                    <a:pt x="383" y="250"/>
                  </a:lnTo>
                  <a:lnTo>
                    <a:pt x="393" y="244"/>
                  </a:lnTo>
                  <a:lnTo>
                    <a:pt x="404" y="218"/>
                  </a:lnTo>
                  <a:lnTo>
                    <a:pt x="420" y="207"/>
                  </a:lnTo>
                  <a:lnTo>
                    <a:pt x="425" y="207"/>
                  </a:lnTo>
                  <a:lnTo>
                    <a:pt x="431" y="197"/>
                  </a:lnTo>
                  <a:lnTo>
                    <a:pt x="436" y="197"/>
                  </a:lnTo>
                  <a:lnTo>
                    <a:pt x="436" y="186"/>
                  </a:lnTo>
                  <a:lnTo>
                    <a:pt x="436" y="181"/>
                  </a:lnTo>
                  <a:lnTo>
                    <a:pt x="436" y="175"/>
                  </a:lnTo>
                  <a:lnTo>
                    <a:pt x="441" y="170"/>
                  </a:lnTo>
                  <a:lnTo>
                    <a:pt x="447" y="165"/>
                  </a:lnTo>
                  <a:lnTo>
                    <a:pt x="447" y="159"/>
                  </a:lnTo>
                  <a:lnTo>
                    <a:pt x="452" y="159"/>
                  </a:lnTo>
                  <a:lnTo>
                    <a:pt x="457" y="165"/>
                  </a:lnTo>
                  <a:lnTo>
                    <a:pt x="452" y="181"/>
                  </a:lnTo>
                  <a:lnTo>
                    <a:pt x="441" y="207"/>
                  </a:lnTo>
                  <a:lnTo>
                    <a:pt x="436" y="213"/>
                  </a:lnTo>
                  <a:lnTo>
                    <a:pt x="436" y="223"/>
                  </a:lnTo>
                  <a:lnTo>
                    <a:pt x="436" y="228"/>
                  </a:lnTo>
                  <a:lnTo>
                    <a:pt x="425" y="250"/>
                  </a:lnTo>
                  <a:lnTo>
                    <a:pt x="425" y="271"/>
                  </a:lnTo>
                  <a:lnTo>
                    <a:pt x="425" y="282"/>
                  </a:lnTo>
                  <a:lnTo>
                    <a:pt x="415" y="292"/>
                  </a:lnTo>
                  <a:lnTo>
                    <a:pt x="409" y="303"/>
                  </a:lnTo>
                  <a:lnTo>
                    <a:pt x="415" y="314"/>
                  </a:lnTo>
                  <a:lnTo>
                    <a:pt x="415" y="340"/>
                  </a:lnTo>
                  <a:lnTo>
                    <a:pt x="409" y="345"/>
                  </a:lnTo>
                  <a:lnTo>
                    <a:pt x="404" y="377"/>
                  </a:lnTo>
                  <a:lnTo>
                    <a:pt x="409" y="414"/>
                  </a:lnTo>
                  <a:lnTo>
                    <a:pt x="420" y="441"/>
                  </a:lnTo>
                  <a:lnTo>
                    <a:pt x="415" y="446"/>
                  </a:lnTo>
                  <a:lnTo>
                    <a:pt x="420" y="452"/>
                  </a:lnTo>
                  <a:lnTo>
                    <a:pt x="415" y="457"/>
                  </a:lnTo>
                  <a:lnTo>
                    <a:pt x="420" y="468"/>
                  </a:lnTo>
                  <a:lnTo>
                    <a:pt x="192" y="484"/>
                  </a:lnTo>
                  <a:lnTo>
                    <a:pt x="192" y="484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3348000" y="1692360"/>
              <a:ext cx="530280" cy="561960"/>
            </a:xfrm>
            <a:custGeom>
              <a:avLst/>
              <a:gdLst/>
              <a:ahLst/>
              <a:rect l="l" t="t" r="r" b="b"/>
              <a:pathLst>
                <a:path w="457" h="484">
                  <a:moveTo>
                    <a:pt x="192" y="484"/>
                  </a:moveTo>
                  <a:lnTo>
                    <a:pt x="192" y="473"/>
                  </a:lnTo>
                  <a:lnTo>
                    <a:pt x="181" y="468"/>
                  </a:lnTo>
                  <a:lnTo>
                    <a:pt x="160" y="457"/>
                  </a:lnTo>
                  <a:lnTo>
                    <a:pt x="149" y="430"/>
                  </a:lnTo>
                  <a:lnTo>
                    <a:pt x="144" y="414"/>
                  </a:lnTo>
                  <a:lnTo>
                    <a:pt x="154" y="404"/>
                  </a:lnTo>
                  <a:lnTo>
                    <a:pt x="154" y="399"/>
                  </a:lnTo>
                  <a:lnTo>
                    <a:pt x="144" y="388"/>
                  </a:lnTo>
                  <a:lnTo>
                    <a:pt x="138" y="377"/>
                  </a:lnTo>
                  <a:lnTo>
                    <a:pt x="138" y="356"/>
                  </a:lnTo>
                  <a:lnTo>
                    <a:pt x="138" y="345"/>
                  </a:lnTo>
                  <a:lnTo>
                    <a:pt x="133" y="335"/>
                  </a:lnTo>
                  <a:lnTo>
                    <a:pt x="106" y="319"/>
                  </a:lnTo>
                  <a:lnTo>
                    <a:pt x="85" y="303"/>
                  </a:lnTo>
                  <a:lnTo>
                    <a:pt x="80" y="287"/>
                  </a:lnTo>
                  <a:lnTo>
                    <a:pt x="59" y="276"/>
                  </a:lnTo>
                  <a:lnTo>
                    <a:pt x="53" y="271"/>
                  </a:lnTo>
                  <a:lnTo>
                    <a:pt x="48" y="266"/>
                  </a:lnTo>
                  <a:lnTo>
                    <a:pt x="48" y="266"/>
                  </a:lnTo>
                  <a:lnTo>
                    <a:pt x="27" y="260"/>
                  </a:lnTo>
                  <a:lnTo>
                    <a:pt x="27" y="255"/>
                  </a:lnTo>
                  <a:lnTo>
                    <a:pt x="16" y="250"/>
                  </a:lnTo>
                  <a:lnTo>
                    <a:pt x="11" y="244"/>
                  </a:lnTo>
                  <a:lnTo>
                    <a:pt x="11" y="218"/>
                  </a:lnTo>
                  <a:lnTo>
                    <a:pt x="16" y="197"/>
                  </a:lnTo>
                  <a:lnTo>
                    <a:pt x="11" y="186"/>
                  </a:lnTo>
                  <a:lnTo>
                    <a:pt x="21" y="175"/>
                  </a:lnTo>
                  <a:lnTo>
                    <a:pt x="11" y="159"/>
                  </a:lnTo>
                  <a:lnTo>
                    <a:pt x="0" y="154"/>
                  </a:lnTo>
                  <a:lnTo>
                    <a:pt x="6" y="138"/>
                  </a:lnTo>
                  <a:lnTo>
                    <a:pt x="11" y="138"/>
                  </a:lnTo>
                  <a:lnTo>
                    <a:pt x="11" y="128"/>
                  </a:lnTo>
                  <a:lnTo>
                    <a:pt x="32" y="112"/>
                  </a:lnTo>
                  <a:lnTo>
                    <a:pt x="37" y="106"/>
                  </a:lnTo>
                  <a:lnTo>
                    <a:pt x="43" y="101"/>
                  </a:lnTo>
                  <a:lnTo>
                    <a:pt x="43" y="42"/>
                  </a:lnTo>
                  <a:lnTo>
                    <a:pt x="48" y="37"/>
                  </a:lnTo>
                  <a:lnTo>
                    <a:pt x="53" y="27"/>
                  </a:lnTo>
                  <a:lnTo>
                    <a:pt x="59" y="32"/>
                  </a:lnTo>
                  <a:lnTo>
                    <a:pt x="69" y="32"/>
                  </a:lnTo>
                  <a:lnTo>
                    <a:pt x="85" y="32"/>
                  </a:lnTo>
                  <a:lnTo>
                    <a:pt x="106" y="21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5"/>
                  </a:lnTo>
                  <a:lnTo>
                    <a:pt x="154" y="11"/>
                  </a:lnTo>
                  <a:lnTo>
                    <a:pt x="149" y="16"/>
                  </a:lnTo>
                  <a:lnTo>
                    <a:pt x="149" y="21"/>
                  </a:lnTo>
                  <a:lnTo>
                    <a:pt x="144" y="37"/>
                  </a:lnTo>
                  <a:lnTo>
                    <a:pt x="160" y="32"/>
                  </a:lnTo>
                  <a:lnTo>
                    <a:pt x="165" y="32"/>
                  </a:lnTo>
                  <a:lnTo>
                    <a:pt x="176" y="42"/>
                  </a:lnTo>
                  <a:lnTo>
                    <a:pt x="186" y="37"/>
                  </a:lnTo>
                  <a:lnTo>
                    <a:pt x="192" y="42"/>
                  </a:lnTo>
                  <a:lnTo>
                    <a:pt x="202" y="48"/>
                  </a:lnTo>
                  <a:lnTo>
                    <a:pt x="207" y="48"/>
                  </a:lnTo>
                  <a:lnTo>
                    <a:pt x="207" y="64"/>
                  </a:lnTo>
                  <a:lnTo>
                    <a:pt x="213" y="64"/>
                  </a:lnTo>
                  <a:lnTo>
                    <a:pt x="287" y="80"/>
                  </a:lnTo>
                  <a:lnTo>
                    <a:pt x="293" y="80"/>
                  </a:lnTo>
                  <a:lnTo>
                    <a:pt x="308" y="96"/>
                  </a:lnTo>
                  <a:lnTo>
                    <a:pt x="319" y="96"/>
                  </a:lnTo>
                  <a:lnTo>
                    <a:pt x="324" y="96"/>
                  </a:lnTo>
                  <a:lnTo>
                    <a:pt x="324" y="96"/>
                  </a:lnTo>
                  <a:lnTo>
                    <a:pt x="330" y="96"/>
                  </a:lnTo>
                  <a:lnTo>
                    <a:pt x="351" y="96"/>
                  </a:lnTo>
                  <a:lnTo>
                    <a:pt x="362" y="101"/>
                  </a:lnTo>
                  <a:lnTo>
                    <a:pt x="362" y="106"/>
                  </a:lnTo>
                  <a:lnTo>
                    <a:pt x="362" y="106"/>
                  </a:lnTo>
                  <a:lnTo>
                    <a:pt x="362" y="112"/>
                  </a:lnTo>
                  <a:lnTo>
                    <a:pt x="372" y="112"/>
                  </a:lnTo>
                  <a:lnTo>
                    <a:pt x="388" y="122"/>
                  </a:lnTo>
                  <a:lnTo>
                    <a:pt x="388" y="133"/>
                  </a:lnTo>
                  <a:lnTo>
                    <a:pt x="383" y="159"/>
                  </a:lnTo>
                  <a:lnTo>
                    <a:pt x="388" y="159"/>
                  </a:lnTo>
                  <a:lnTo>
                    <a:pt x="399" y="154"/>
                  </a:lnTo>
                  <a:lnTo>
                    <a:pt x="404" y="159"/>
                  </a:lnTo>
                  <a:lnTo>
                    <a:pt x="399" y="165"/>
                  </a:lnTo>
                  <a:lnTo>
                    <a:pt x="399" y="170"/>
                  </a:lnTo>
                  <a:lnTo>
                    <a:pt x="399" y="181"/>
                  </a:lnTo>
                  <a:lnTo>
                    <a:pt x="409" y="186"/>
                  </a:lnTo>
                  <a:lnTo>
                    <a:pt x="409" y="191"/>
                  </a:lnTo>
                  <a:lnTo>
                    <a:pt x="393" y="207"/>
                  </a:lnTo>
                  <a:lnTo>
                    <a:pt x="383" y="223"/>
                  </a:lnTo>
                  <a:lnTo>
                    <a:pt x="378" y="239"/>
                  </a:lnTo>
                  <a:lnTo>
                    <a:pt x="378" y="244"/>
                  </a:lnTo>
                  <a:lnTo>
                    <a:pt x="383" y="250"/>
                  </a:lnTo>
                  <a:lnTo>
                    <a:pt x="393" y="244"/>
                  </a:lnTo>
                  <a:lnTo>
                    <a:pt x="404" y="218"/>
                  </a:lnTo>
                  <a:lnTo>
                    <a:pt x="420" y="207"/>
                  </a:lnTo>
                  <a:lnTo>
                    <a:pt x="425" y="207"/>
                  </a:lnTo>
                  <a:lnTo>
                    <a:pt x="431" y="197"/>
                  </a:lnTo>
                  <a:lnTo>
                    <a:pt x="436" y="197"/>
                  </a:lnTo>
                  <a:lnTo>
                    <a:pt x="436" y="186"/>
                  </a:lnTo>
                  <a:lnTo>
                    <a:pt x="436" y="181"/>
                  </a:lnTo>
                  <a:lnTo>
                    <a:pt x="436" y="175"/>
                  </a:lnTo>
                  <a:lnTo>
                    <a:pt x="441" y="170"/>
                  </a:lnTo>
                  <a:lnTo>
                    <a:pt x="447" y="165"/>
                  </a:lnTo>
                  <a:lnTo>
                    <a:pt x="447" y="159"/>
                  </a:lnTo>
                  <a:lnTo>
                    <a:pt x="452" y="159"/>
                  </a:lnTo>
                  <a:lnTo>
                    <a:pt x="457" y="165"/>
                  </a:lnTo>
                  <a:lnTo>
                    <a:pt x="452" y="181"/>
                  </a:lnTo>
                  <a:lnTo>
                    <a:pt x="441" y="207"/>
                  </a:lnTo>
                  <a:lnTo>
                    <a:pt x="436" y="213"/>
                  </a:lnTo>
                  <a:lnTo>
                    <a:pt x="436" y="223"/>
                  </a:lnTo>
                  <a:lnTo>
                    <a:pt x="436" y="228"/>
                  </a:lnTo>
                  <a:lnTo>
                    <a:pt x="425" y="250"/>
                  </a:lnTo>
                  <a:lnTo>
                    <a:pt x="425" y="271"/>
                  </a:lnTo>
                  <a:lnTo>
                    <a:pt x="425" y="282"/>
                  </a:lnTo>
                  <a:lnTo>
                    <a:pt x="415" y="292"/>
                  </a:lnTo>
                  <a:lnTo>
                    <a:pt x="409" y="303"/>
                  </a:lnTo>
                  <a:lnTo>
                    <a:pt x="415" y="314"/>
                  </a:lnTo>
                  <a:lnTo>
                    <a:pt x="415" y="340"/>
                  </a:lnTo>
                  <a:lnTo>
                    <a:pt x="409" y="345"/>
                  </a:lnTo>
                  <a:lnTo>
                    <a:pt x="404" y="377"/>
                  </a:lnTo>
                  <a:lnTo>
                    <a:pt x="409" y="414"/>
                  </a:lnTo>
                  <a:lnTo>
                    <a:pt x="420" y="441"/>
                  </a:lnTo>
                  <a:lnTo>
                    <a:pt x="415" y="446"/>
                  </a:lnTo>
                  <a:lnTo>
                    <a:pt x="420" y="452"/>
                  </a:lnTo>
                  <a:lnTo>
                    <a:pt x="415" y="457"/>
                  </a:lnTo>
                  <a:lnTo>
                    <a:pt x="420" y="468"/>
                  </a:lnTo>
                  <a:lnTo>
                    <a:pt x="192" y="484"/>
                  </a:lnTo>
                  <a:lnTo>
                    <a:pt x="192" y="484"/>
                  </a:lnTo>
                  <a:lnTo>
                    <a:pt x="192" y="48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3929040" y="1790640"/>
              <a:ext cx="387360" cy="530280"/>
            </a:xfrm>
            <a:custGeom>
              <a:avLst/>
              <a:gdLst/>
              <a:ahLst/>
              <a:rect l="l" t="t" r="r" b="b"/>
              <a:pathLst>
                <a:path w="335" h="457">
                  <a:moveTo>
                    <a:pt x="0" y="457"/>
                  </a:moveTo>
                  <a:lnTo>
                    <a:pt x="165" y="441"/>
                  </a:lnTo>
                  <a:lnTo>
                    <a:pt x="170" y="441"/>
                  </a:lnTo>
                  <a:lnTo>
                    <a:pt x="271" y="430"/>
                  </a:lnTo>
                  <a:lnTo>
                    <a:pt x="276" y="425"/>
                  </a:lnTo>
                  <a:lnTo>
                    <a:pt x="287" y="399"/>
                  </a:lnTo>
                  <a:lnTo>
                    <a:pt x="292" y="393"/>
                  </a:lnTo>
                  <a:lnTo>
                    <a:pt x="292" y="377"/>
                  </a:lnTo>
                  <a:lnTo>
                    <a:pt x="297" y="361"/>
                  </a:lnTo>
                  <a:lnTo>
                    <a:pt x="308" y="351"/>
                  </a:lnTo>
                  <a:lnTo>
                    <a:pt x="308" y="335"/>
                  </a:lnTo>
                  <a:lnTo>
                    <a:pt x="313" y="335"/>
                  </a:lnTo>
                  <a:lnTo>
                    <a:pt x="313" y="324"/>
                  </a:lnTo>
                  <a:lnTo>
                    <a:pt x="319" y="319"/>
                  </a:lnTo>
                  <a:lnTo>
                    <a:pt x="324" y="329"/>
                  </a:lnTo>
                  <a:lnTo>
                    <a:pt x="324" y="329"/>
                  </a:lnTo>
                  <a:lnTo>
                    <a:pt x="329" y="324"/>
                  </a:lnTo>
                  <a:lnTo>
                    <a:pt x="335" y="319"/>
                  </a:lnTo>
                  <a:lnTo>
                    <a:pt x="335" y="314"/>
                  </a:lnTo>
                  <a:lnTo>
                    <a:pt x="335" y="298"/>
                  </a:lnTo>
                  <a:lnTo>
                    <a:pt x="335" y="282"/>
                  </a:lnTo>
                  <a:lnTo>
                    <a:pt x="329" y="266"/>
                  </a:lnTo>
                  <a:lnTo>
                    <a:pt x="324" y="244"/>
                  </a:lnTo>
                  <a:lnTo>
                    <a:pt x="303" y="181"/>
                  </a:lnTo>
                  <a:lnTo>
                    <a:pt x="276" y="170"/>
                  </a:lnTo>
                  <a:lnTo>
                    <a:pt x="271" y="175"/>
                  </a:lnTo>
                  <a:lnTo>
                    <a:pt x="260" y="191"/>
                  </a:lnTo>
                  <a:lnTo>
                    <a:pt x="228" y="229"/>
                  </a:lnTo>
                  <a:lnTo>
                    <a:pt x="228" y="229"/>
                  </a:lnTo>
                  <a:lnTo>
                    <a:pt x="223" y="229"/>
                  </a:lnTo>
                  <a:lnTo>
                    <a:pt x="212" y="223"/>
                  </a:lnTo>
                  <a:lnTo>
                    <a:pt x="212" y="223"/>
                  </a:lnTo>
                  <a:lnTo>
                    <a:pt x="207" y="213"/>
                  </a:lnTo>
                  <a:lnTo>
                    <a:pt x="207" y="197"/>
                  </a:lnTo>
                  <a:lnTo>
                    <a:pt x="212" y="186"/>
                  </a:lnTo>
                  <a:lnTo>
                    <a:pt x="228" y="181"/>
                  </a:lnTo>
                  <a:lnTo>
                    <a:pt x="234" y="170"/>
                  </a:lnTo>
                  <a:lnTo>
                    <a:pt x="234" y="165"/>
                  </a:lnTo>
                  <a:lnTo>
                    <a:pt x="234" y="159"/>
                  </a:lnTo>
                  <a:lnTo>
                    <a:pt x="239" y="154"/>
                  </a:lnTo>
                  <a:lnTo>
                    <a:pt x="244" y="138"/>
                  </a:lnTo>
                  <a:lnTo>
                    <a:pt x="244" y="112"/>
                  </a:lnTo>
                  <a:lnTo>
                    <a:pt x="244" y="101"/>
                  </a:lnTo>
                  <a:lnTo>
                    <a:pt x="239" y="90"/>
                  </a:lnTo>
                  <a:lnTo>
                    <a:pt x="228" y="80"/>
                  </a:lnTo>
                  <a:lnTo>
                    <a:pt x="228" y="74"/>
                  </a:lnTo>
                  <a:lnTo>
                    <a:pt x="228" y="69"/>
                  </a:lnTo>
                  <a:lnTo>
                    <a:pt x="239" y="69"/>
                  </a:lnTo>
                  <a:lnTo>
                    <a:pt x="239" y="64"/>
                  </a:lnTo>
                  <a:lnTo>
                    <a:pt x="228" y="43"/>
                  </a:lnTo>
                  <a:lnTo>
                    <a:pt x="218" y="37"/>
                  </a:lnTo>
                  <a:lnTo>
                    <a:pt x="191" y="27"/>
                  </a:lnTo>
                  <a:lnTo>
                    <a:pt x="170" y="27"/>
                  </a:lnTo>
                  <a:lnTo>
                    <a:pt x="165" y="16"/>
                  </a:lnTo>
                  <a:lnTo>
                    <a:pt x="149" y="11"/>
                  </a:lnTo>
                  <a:lnTo>
                    <a:pt x="133" y="11"/>
                  </a:lnTo>
                  <a:lnTo>
                    <a:pt x="122" y="0"/>
                  </a:lnTo>
                  <a:lnTo>
                    <a:pt x="117" y="5"/>
                  </a:lnTo>
                  <a:lnTo>
                    <a:pt x="106" y="11"/>
                  </a:lnTo>
                  <a:lnTo>
                    <a:pt x="101" y="27"/>
                  </a:lnTo>
                  <a:lnTo>
                    <a:pt x="101" y="37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106" y="48"/>
                  </a:lnTo>
                  <a:lnTo>
                    <a:pt x="101" y="48"/>
                  </a:lnTo>
                  <a:lnTo>
                    <a:pt x="95" y="53"/>
                  </a:lnTo>
                  <a:lnTo>
                    <a:pt x="90" y="58"/>
                  </a:lnTo>
                  <a:lnTo>
                    <a:pt x="85" y="64"/>
                  </a:lnTo>
                  <a:lnTo>
                    <a:pt x="80" y="74"/>
                  </a:lnTo>
                  <a:lnTo>
                    <a:pt x="80" y="85"/>
                  </a:lnTo>
                  <a:lnTo>
                    <a:pt x="80" y="96"/>
                  </a:lnTo>
                  <a:lnTo>
                    <a:pt x="74" y="112"/>
                  </a:lnTo>
                  <a:lnTo>
                    <a:pt x="64" y="117"/>
                  </a:lnTo>
                  <a:lnTo>
                    <a:pt x="64" y="106"/>
                  </a:lnTo>
                  <a:lnTo>
                    <a:pt x="69" y="96"/>
                  </a:lnTo>
                  <a:lnTo>
                    <a:pt x="64" y="85"/>
                  </a:lnTo>
                  <a:lnTo>
                    <a:pt x="64" y="80"/>
                  </a:lnTo>
                  <a:lnTo>
                    <a:pt x="64" y="74"/>
                  </a:lnTo>
                  <a:lnTo>
                    <a:pt x="58" y="80"/>
                  </a:lnTo>
                  <a:lnTo>
                    <a:pt x="53" y="85"/>
                  </a:lnTo>
                  <a:lnTo>
                    <a:pt x="53" y="96"/>
                  </a:lnTo>
                  <a:lnTo>
                    <a:pt x="48" y="101"/>
                  </a:lnTo>
                  <a:lnTo>
                    <a:pt x="42" y="101"/>
                  </a:lnTo>
                  <a:lnTo>
                    <a:pt x="32" y="112"/>
                  </a:lnTo>
                  <a:lnTo>
                    <a:pt x="32" y="117"/>
                  </a:lnTo>
                  <a:lnTo>
                    <a:pt x="26" y="122"/>
                  </a:lnTo>
                  <a:lnTo>
                    <a:pt x="21" y="133"/>
                  </a:lnTo>
                  <a:lnTo>
                    <a:pt x="21" y="149"/>
                  </a:lnTo>
                  <a:lnTo>
                    <a:pt x="16" y="170"/>
                  </a:lnTo>
                  <a:lnTo>
                    <a:pt x="16" y="181"/>
                  </a:lnTo>
                  <a:lnTo>
                    <a:pt x="10" y="197"/>
                  </a:lnTo>
                  <a:lnTo>
                    <a:pt x="5" y="207"/>
                  </a:lnTo>
                  <a:lnTo>
                    <a:pt x="5" y="213"/>
                  </a:lnTo>
                  <a:lnTo>
                    <a:pt x="10" y="239"/>
                  </a:lnTo>
                  <a:lnTo>
                    <a:pt x="10" y="255"/>
                  </a:lnTo>
                  <a:lnTo>
                    <a:pt x="16" y="266"/>
                  </a:lnTo>
                  <a:lnTo>
                    <a:pt x="32" y="298"/>
                  </a:lnTo>
                  <a:lnTo>
                    <a:pt x="42" y="324"/>
                  </a:lnTo>
                  <a:lnTo>
                    <a:pt x="42" y="345"/>
                  </a:lnTo>
                  <a:lnTo>
                    <a:pt x="48" y="351"/>
                  </a:lnTo>
                  <a:lnTo>
                    <a:pt x="48" y="356"/>
                  </a:lnTo>
                  <a:lnTo>
                    <a:pt x="42" y="356"/>
                  </a:lnTo>
                  <a:lnTo>
                    <a:pt x="42" y="383"/>
                  </a:lnTo>
                  <a:lnTo>
                    <a:pt x="37" y="399"/>
                  </a:lnTo>
                  <a:lnTo>
                    <a:pt x="32" y="415"/>
                  </a:lnTo>
                  <a:lnTo>
                    <a:pt x="16" y="446"/>
                  </a:lnTo>
                  <a:lnTo>
                    <a:pt x="5" y="457"/>
                  </a:lnTo>
                  <a:lnTo>
                    <a:pt x="0" y="457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3929040" y="1790640"/>
              <a:ext cx="387360" cy="530280"/>
            </a:xfrm>
            <a:custGeom>
              <a:avLst/>
              <a:gdLst/>
              <a:ahLst/>
              <a:rect l="l" t="t" r="r" b="b"/>
              <a:pathLst>
                <a:path w="335" h="457">
                  <a:moveTo>
                    <a:pt x="0" y="457"/>
                  </a:moveTo>
                  <a:lnTo>
                    <a:pt x="165" y="441"/>
                  </a:lnTo>
                  <a:lnTo>
                    <a:pt x="170" y="441"/>
                  </a:lnTo>
                  <a:lnTo>
                    <a:pt x="271" y="430"/>
                  </a:lnTo>
                  <a:lnTo>
                    <a:pt x="276" y="425"/>
                  </a:lnTo>
                  <a:lnTo>
                    <a:pt x="287" y="399"/>
                  </a:lnTo>
                  <a:lnTo>
                    <a:pt x="292" y="393"/>
                  </a:lnTo>
                  <a:lnTo>
                    <a:pt x="292" y="377"/>
                  </a:lnTo>
                  <a:lnTo>
                    <a:pt x="297" y="361"/>
                  </a:lnTo>
                  <a:lnTo>
                    <a:pt x="308" y="351"/>
                  </a:lnTo>
                  <a:lnTo>
                    <a:pt x="308" y="335"/>
                  </a:lnTo>
                  <a:lnTo>
                    <a:pt x="313" y="335"/>
                  </a:lnTo>
                  <a:lnTo>
                    <a:pt x="313" y="324"/>
                  </a:lnTo>
                  <a:lnTo>
                    <a:pt x="319" y="319"/>
                  </a:lnTo>
                  <a:lnTo>
                    <a:pt x="324" y="329"/>
                  </a:lnTo>
                  <a:lnTo>
                    <a:pt x="324" y="329"/>
                  </a:lnTo>
                  <a:lnTo>
                    <a:pt x="329" y="324"/>
                  </a:lnTo>
                  <a:lnTo>
                    <a:pt x="335" y="319"/>
                  </a:lnTo>
                  <a:lnTo>
                    <a:pt x="335" y="314"/>
                  </a:lnTo>
                  <a:lnTo>
                    <a:pt x="335" y="298"/>
                  </a:lnTo>
                  <a:lnTo>
                    <a:pt x="335" y="282"/>
                  </a:lnTo>
                  <a:lnTo>
                    <a:pt x="329" y="266"/>
                  </a:lnTo>
                  <a:lnTo>
                    <a:pt x="324" y="244"/>
                  </a:lnTo>
                  <a:lnTo>
                    <a:pt x="303" y="181"/>
                  </a:lnTo>
                  <a:lnTo>
                    <a:pt x="276" y="170"/>
                  </a:lnTo>
                  <a:lnTo>
                    <a:pt x="271" y="175"/>
                  </a:lnTo>
                  <a:lnTo>
                    <a:pt x="260" y="191"/>
                  </a:lnTo>
                  <a:lnTo>
                    <a:pt x="228" y="229"/>
                  </a:lnTo>
                  <a:lnTo>
                    <a:pt x="228" y="229"/>
                  </a:lnTo>
                  <a:lnTo>
                    <a:pt x="223" y="229"/>
                  </a:lnTo>
                  <a:lnTo>
                    <a:pt x="212" y="223"/>
                  </a:lnTo>
                  <a:lnTo>
                    <a:pt x="212" y="223"/>
                  </a:lnTo>
                  <a:lnTo>
                    <a:pt x="207" y="213"/>
                  </a:lnTo>
                  <a:lnTo>
                    <a:pt x="207" y="197"/>
                  </a:lnTo>
                  <a:lnTo>
                    <a:pt x="212" y="186"/>
                  </a:lnTo>
                  <a:lnTo>
                    <a:pt x="228" y="181"/>
                  </a:lnTo>
                  <a:lnTo>
                    <a:pt x="234" y="170"/>
                  </a:lnTo>
                  <a:lnTo>
                    <a:pt x="234" y="165"/>
                  </a:lnTo>
                  <a:lnTo>
                    <a:pt x="234" y="159"/>
                  </a:lnTo>
                  <a:lnTo>
                    <a:pt x="239" y="154"/>
                  </a:lnTo>
                  <a:lnTo>
                    <a:pt x="244" y="138"/>
                  </a:lnTo>
                  <a:lnTo>
                    <a:pt x="244" y="112"/>
                  </a:lnTo>
                  <a:lnTo>
                    <a:pt x="244" y="101"/>
                  </a:lnTo>
                  <a:lnTo>
                    <a:pt x="239" y="90"/>
                  </a:lnTo>
                  <a:lnTo>
                    <a:pt x="228" y="80"/>
                  </a:lnTo>
                  <a:lnTo>
                    <a:pt x="228" y="74"/>
                  </a:lnTo>
                  <a:lnTo>
                    <a:pt x="228" y="69"/>
                  </a:lnTo>
                  <a:lnTo>
                    <a:pt x="239" y="69"/>
                  </a:lnTo>
                  <a:lnTo>
                    <a:pt x="239" y="64"/>
                  </a:lnTo>
                  <a:lnTo>
                    <a:pt x="228" y="43"/>
                  </a:lnTo>
                  <a:lnTo>
                    <a:pt x="218" y="37"/>
                  </a:lnTo>
                  <a:lnTo>
                    <a:pt x="191" y="27"/>
                  </a:lnTo>
                  <a:lnTo>
                    <a:pt x="170" y="27"/>
                  </a:lnTo>
                  <a:lnTo>
                    <a:pt x="165" y="16"/>
                  </a:lnTo>
                  <a:lnTo>
                    <a:pt x="149" y="11"/>
                  </a:lnTo>
                  <a:lnTo>
                    <a:pt x="133" y="11"/>
                  </a:lnTo>
                  <a:lnTo>
                    <a:pt x="122" y="0"/>
                  </a:lnTo>
                  <a:lnTo>
                    <a:pt x="117" y="5"/>
                  </a:lnTo>
                  <a:lnTo>
                    <a:pt x="106" y="11"/>
                  </a:lnTo>
                  <a:lnTo>
                    <a:pt x="101" y="27"/>
                  </a:lnTo>
                  <a:lnTo>
                    <a:pt x="101" y="37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106" y="48"/>
                  </a:lnTo>
                  <a:lnTo>
                    <a:pt x="101" y="48"/>
                  </a:lnTo>
                  <a:lnTo>
                    <a:pt x="95" y="53"/>
                  </a:lnTo>
                  <a:lnTo>
                    <a:pt x="90" y="58"/>
                  </a:lnTo>
                  <a:lnTo>
                    <a:pt x="85" y="64"/>
                  </a:lnTo>
                  <a:lnTo>
                    <a:pt x="80" y="74"/>
                  </a:lnTo>
                  <a:lnTo>
                    <a:pt x="80" y="85"/>
                  </a:lnTo>
                  <a:lnTo>
                    <a:pt x="80" y="96"/>
                  </a:lnTo>
                  <a:lnTo>
                    <a:pt x="74" y="112"/>
                  </a:lnTo>
                  <a:lnTo>
                    <a:pt x="64" y="117"/>
                  </a:lnTo>
                  <a:lnTo>
                    <a:pt x="64" y="106"/>
                  </a:lnTo>
                  <a:lnTo>
                    <a:pt x="69" y="96"/>
                  </a:lnTo>
                  <a:lnTo>
                    <a:pt x="64" y="85"/>
                  </a:lnTo>
                  <a:lnTo>
                    <a:pt x="64" y="80"/>
                  </a:lnTo>
                  <a:lnTo>
                    <a:pt x="64" y="74"/>
                  </a:lnTo>
                  <a:lnTo>
                    <a:pt x="58" y="80"/>
                  </a:lnTo>
                  <a:lnTo>
                    <a:pt x="53" y="85"/>
                  </a:lnTo>
                  <a:lnTo>
                    <a:pt x="53" y="96"/>
                  </a:lnTo>
                  <a:lnTo>
                    <a:pt x="48" y="101"/>
                  </a:lnTo>
                  <a:lnTo>
                    <a:pt x="42" y="101"/>
                  </a:lnTo>
                  <a:lnTo>
                    <a:pt x="32" y="112"/>
                  </a:lnTo>
                  <a:lnTo>
                    <a:pt x="32" y="117"/>
                  </a:lnTo>
                  <a:lnTo>
                    <a:pt x="26" y="122"/>
                  </a:lnTo>
                  <a:lnTo>
                    <a:pt x="21" y="133"/>
                  </a:lnTo>
                  <a:lnTo>
                    <a:pt x="21" y="149"/>
                  </a:lnTo>
                  <a:lnTo>
                    <a:pt x="16" y="170"/>
                  </a:lnTo>
                  <a:lnTo>
                    <a:pt x="16" y="181"/>
                  </a:lnTo>
                  <a:lnTo>
                    <a:pt x="10" y="197"/>
                  </a:lnTo>
                  <a:lnTo>
                    <a:pt x="5" y="207"/>
                  </a:lnTo>
                  <a:lnTo>
                    <a:pt x="5" y="213"/>
                  </a:lnTo>
                  <a:lnTo>
                    <a:pt x="10" y="239"/>
                  </a:lnTo>
                  <a:lnTo>
                    <a:pt x="10" y="255"/>
                  </a:lnTo>
                  <a:lnTo>
                    <a:pt x="16" y="266"/>
                  </a:lnTo>
                  <a:lnTo>
                    <a:pt x="32" y="298"/>
                  </a:lnTo>
                  <a:lnTo>
                    <a:pt x="42" y="324"/>
                  </a:lnTo>
                  <a:lnTo>
                    <a:pt x="42" y="345"/>
                  </a:lnTo>
                  <a:lnTo>
                    <a:pt x="48" y="351"/>
                  </a:lnTo>
                  <a:lnTo>
                    <a:pt x="48" y="356"/>
                  </a:lnTo>
                  <a:lnTo>
                    <a:pt x="42" y="356"/>
                  </a:lnTo>
                  <a:lnTo>
                    <a:pt x="42" y="383"/>
                  </a:lnTo>
                  <a:lnTo>
                    <a:pt x="37" y="399"/>
                  </a:lnTo>
                  <a:lnTo>
                    <a:pt x="32" y="415"/>
                  </a:lnTo>
                  <a:lnTo>
                    <a:pt x="16" y="446"/>
                  </a:lnTo>
                  <a:lnTo>
                    <a:pt x="5" y="457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57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3564000" y="1611360"/>
              <a:ext cx="604800" cy="296640"/>
            </a:xfrm>
            <a:custGeom>
              <a:avLst/>
              <a:gdLst/>
              <a:ahLst/>
              <a:rect l="l" t="t" r="r" b="b"/>
              <a:pathLst>
                <a:path w="521" h="255">
                  <a:moveTo>
                    <a:pt x="0" y="106"/>
                  </a:moveTo>
                  <a:lnTo>
                    <a:pt x="16" y="101"/>
                  </a:lnTo>
                  <a:lnTo>
                    <a:pt x="21" y="96"/>
                  </a:lnTo>
                  <a:lnTo>
                    <a:pt x="37" y="90"/>
                  </a:lnTo>
                  <a:lnTo>
                    <a:pt x="43" y="80"/>
                  </a:lnTo>
                  <a:lnTo>
                    <a:pt x="48" y="80"/>
                  </a:lnTo>
                  <a:lnTo>
                    <a:pt x="75" y="69"/>
                  </a:lnTo>
                  <a:lnTo>
                    <a:pt x="96" y="58"/>
                  </a:lnTo>
                  <a:lnTo>
                    <a:pt x="122" y="32"/>
                  </a:lnTo>
                  <a:lnTo>
                    <a:pt x="128" y="32"/>
                  </a:lnTo>
                  <a:lnTo>
                    <a:pt x="149" y="11"/>
                  </a:lnTo>
                  <a:lnTo>
                    <a:pt x="165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81" y="11"/>
                  </a:lnTo>
                  <a:lnTo>
                    <a:pt x="176" y="11"/>
                  </a:lnTo>
                  <a:lnTo>
                    <a:pt x="170" y="21"/>
                  </a:lnTo>
                  <a:lnTo>
                    <a:pt x="154" y="37"/>
                  </a:lnTo>
                  <a:lnTo>
                    <a:pt x="149" y="48"/>
                  </a:lnTo>
                  <a:lnTo>
                    <a:pt x="144" y="53"/>
                  </a:lnTo>
                  <a:lnTo>
                    <a:pt x="138" y="69"/>
                  </a:lnTo>
                  <a:lnTo>
                    <a:pt x="144" y="80"/>
                  </a:lnTo>
                  <a:lnTo>
                    <a:pt x="144" y="69"/>
                  </a:lnTo>
                  <a:lnTo>
                    <a:pt x="160" y="58"/>
                  </a:lnTo>
                  <a:lnTo>
                    <a:pt x="170" y="64"/>
                  </a:lnTo>
                  <a:lnTo>
                    <a:pt x="176" y="58"/>
                  </a:lnTo>
                  <a:lnTo>
                    <a:pt x="202" y="74"/>
                  </a:lnTo>
                  <a:lnTo>
                    <a:pt x="229" y="101"/>
                  </a:lnTo>
                  <a:lnTo>
                    <a:pt x="245" y="96"/>
                  </a:lnTo>
                  <a:lnTo>
                    <a:pt x="255" y="96"/>
                  </a:lnTo>
                  <a:lnTo>
                    <a:pt x="266" y="101"/>
                  </a:lnTo>
                  <a:lnTo>
                    <a:pt x="271" y="101"/>
                  </a:lnTo>
                  <a:lnTo>
                    <a:pt x="271" y="101"/>
                  </a:lnTo>
                  <a:lnTo>
                    <a:pt x="277" y="101"/>
                  </a:lnTo>
                  <a:lnTo>
                    <a:pt x="277" y="106"/>
                  </a:lnTo>
                  <a:lnTo>
                    <a:pt x="282" y="101"/>
                  </a:lnTo>
                  <a:lnTo>
                    <a:pt x="287" y="96"/>
                  </a:lnTo>
                  <a:lnTo>
                    <a:pt x="308" y="80"/>
                  </a:lnTo>
                  <a:lnTo>
                    <a:pt x="378" y="64"/>
                  </a:lnTo>
                  <a:lnTo>
                    <a:pt x="394" y="53"/>
                  </a:lnTo>
                  <a:lnTo>
                    <a:pt x="404" y="53"/>
                  </a:lnTo>
                  <a:lnTo>
                    <a:pt x="404" y="53"/>
                  </a:lnTo>
                  <a:lnTo>
                    <a:pt x="399" y="64"/>
                  </a:lnTo>
                  <a:lnTo>
                    <a:pt x="399" y="69"/>
                  </a:lnTo>
                  <a:lnTo>
                    <a:pt x="409" y="85"/>
                  </a:lnTo>
                  <a:lnTo>
                    <a:pt x="415" y="90"/>
                  </a:lnTo>
                  <a:lnTo>
                    <a:pt x="415" y="85"/>
                  </a:lnTo>
                  <a:lnTo>
                    <a:pt x="425" y="85"/>
                  </a:lnTo>
                  <a:lnTo>
                    <a:pt x="431" y="85"/>
                  </a:lnTo>
                  <a:lnTo>
                    <a:pt x="452" y="80"/>
                  </a:lnTo>
                  <a:lnTo>
                    <a:pt x="463" y="85"/>
                  </a:lnTo>
                  <a:lnTo>
                    <a:pt x="473" y="106"/>
                  </a:lnTo>
                  <a:lnTo>
                    <a:pt x="479" y="111"/>
                  </a:lnTo>
                  <a:lnTo>
                    <a:pt x="494" y="117"/>
                  </a:lnTo>
                  <a:lnTo>
                    <a:pt x="516" y="117"/>
                  </a:lnTo>
                  <a:lnTo>
                    <a:pt x="516" y="117"/>
                  </a:lnTo>
                  <a:lnTo>
                    <a:pt x="521" y="117"/>
                  </a:lnTo>
                  <a:lnTo>
                    <a:pt x="521" y="122"/>
                  </a:lnTo>
                  <a:lnTo>
                    <a:pt x="516" y="133"/>
                  </a:lnTo>
                  <a:lnTo>
                    <a:pt x="505" y="133"/>
                  </a:lnTo>
                  <a:lnTo>
                    <a:pt x="500" y="133"/>
                  </a:lnTo>
                  <a:lnTo>
                    <a:pt x="500" y="127"/>
                  </a:lnTo>
                  <a:lnTo>
                    <a:pt x="494" y="127"/>
                  </a:lnTo>
                  <a:lnTo>
                    <a:pt x="484" y="133"/>
                  </a:lnTo>
                  <a:lnTo>
                    <a:pt x="473" y="133"/>
                  </a:lnTo>
                  <a:lnTo>
                    <a:pt x="468" y="133"/>
                  </a:lnTo>
                  <a:lnTo>
                    <a:pt x="452" y="133"/>
                  </a:lnTo>
                  <a:lnTo>
                    <a:pt x="441" y="133"/>
                  </a:lnTo>
                  <a:lnTo>
                    <a:pt x="436" y="133"/>
                  </a:lnTo>
                  <a:lnTo>
                    <a:pt x="436" y="143"/>
                  </a:lnTo>
                  <a:lnTo>
                    <a:pt x="436" y="149"/>
                  </a:lnTo>
                  <a:lnTo>
                    <a:pt x="431" y="149"/>
                  </a:lnTo>
                  <a:lnTo>
                    <a:pt x="420" y="138"/>
                  </a:lnTo>
                  <a:lnTo>
                    <a:pt x="388" y="133"/>
                  </a:lnTo>
                  <a:lnTo>
                    <a:pt x="383" y="133"/>
                  </a:lnTo>
                  <a:lnTo>
                    <a:pt x="378" y="133"/>
                  </a:lnTo>
                  <a:lnTo>
                    <a:pt x="356" y="143"/>
                  </a:lnTo>
                  <a:lnTo>
                    <a:pt x="356" y="143"/>
                  </a:lnTo>
                  <a:lnTo>
                    <a:pt x="346" y="149"/>
                  </a:lnTo>
                  <a:lnTo>
                    <a:pt x="346" y="154"/>
                  </a:lnTo>
                  <a:lnTo>
                    <a:pt x="340" y="154"/>
                  </a:lnTo>
                  <a:lnTo>
                    <a:pt x="330" y="154"/>
                  </a:lnTo>
                  <a:lnTo>
                    <a:pt x="319" y="154"/>
                  </a:lnTo>
                  <a:lnTo>
                    <a:pt x="314" y="165"/>
                  </a:lnTo>
                  <a:lnTo>
                    <a:pt x="314" y="170"/>
                  </a:lnTo>
                  <a:lnTo>
                    <a:pt x="287" y="191"/>
                  </a:lnTo>
                  <a:lnTo>
                    <a:pt x="287" y="191"/>
                  </a:lnTo>
                  <a:lnTo>
                    <a:pt x="282" y="186"/>
                  </a:lnTo>
                  <a:lnTo>
                    <a:pt x="293" y="170"/>
                  </a:lnTo>
                  <a:lnTo>
                    <a:pt x="293" y="165"/>
                  </a:lnTo>
                  <a:lnTo>
                    <a:pt x="282" y="165"/>
                  </a:lnTo>
                  <a:lnTo>
                    <a:pt x="277" y="181"/>
                  </a:lnTo>
                  <a:lnTo>
                    <a:pt x="271" y="186"/>
                  </a:lnTo>
                  <a:lnTo>
                    <a:pt x="266" y="181"/>
                  </a:lnTo>
                  <a:lnTo>
                    <a:pt x="261" y="165"/>
                  </a:lnTo>
                  <a:lnTo>
                    <a:pt x="261" y="170"/>
                  </a:lnTo>
                  <a:lnTo>
                    <a:pt x="255" y="181"/>
                  </a:lnTo>
                  <a:lnTo>
                    <a:pt x="250" y="197"/>
                  </a:lnTo>
                  <a:lnTo>
                    <a:pt x="245" y="212"/>
                  </a:lnTo>
                  <a:lnTo>
                    <a:pt x="239" y="223"/>
                  </a:lnTo>
                  <a:lnTo>
                    <a:pt x="229" y="239"/>
                  </a:lnTo>
                  <a:lnTo>
                    <a:pt x="229" y="250"/>
                  </a:lnTo>
                  <a:lnTo>
                    <a:pt x="223" y="255"/>
                  </a:lnTo>
                  <a:lnTo>
                    <a:pt x="213" y="250"/>
                  </a:lnTo>
                  <a:lnTo>
                    <a:pt x="213" y="239"/>
                  </a:lnTo>
                  <a:lnTo>
                    <a:pt x="213" y="234"/>
                  </a:lnTo>
                  <a:lnTo>
                    <a:pt x="218" y="228"/>
                  </a:lnTo>
                  <a:lnTo>
                    <a:pt x="213" y="223"/>
                  </a:lnTo>
                  <a:lnTo>
                    <a:pt x="202" y="228"/>
                  </a:lnTo>
                  <a:lnTo>
                    <a:pt x="197" y="228"/>
                  </a:lnTo>
                  <a:lnTo>
                    <a:pt x="202" y="202"/>
                  </a:lnTo>
                  <a:lnTo>
                    <a:pt x="202" y="191"/>
                  </a:lnTo>
                  <a:lnTo>
                    <a:pt x="186" y="181"/>
                  </a:lnTo>
                  <a:lnTo>
                    <a:pt x="176" y="181"/>
                  </a:lnTo>
                  <a:lnTo>
                    <a:pt x="176" y="175"/>
                  </a:lnTo>
                  <a:lnTo>
                    <a:pt x="176" y="175"/>
                  </a:lnTo>
                  <a:lnTo>
                    <a:pt x="176" y="170"/>
                  </a:lnTo>
                  <a:lnTo>
                    <a:pt x="165" y="165"/>
                  </a:lnTo>
                  <a:lnTo>
                    <a:pt x="144" y="165"/>
                  </a:lnTo>
                  <a:lnTo>
                    <a:pt x="138" y="165"/>
                  </a:lnTo>
                  <a:lnTo>
                    <a:pt x="138" y="165"/>
                  </a:lnTo>
                  <a:lnTo>
                    <a:pt x="133" y="165"/>
                  </a:lnTo>
                  <a:lnTo>
                    <a:pt x="122" y="165"/>
                  </a:lnTo>
                  <a:lnTo>
                    <a:pt x="107" y="149"/>
                  </a:lnTo>
                  <a:lnTo>
                    <a:pt x="101" y="149"/>
                  </a:lnTo>
                  <a:lnTo>
                    <a:pt x="27" y="133"/>
                  </a:lnTo>
                  <a:lnTo>
                    <a:pt x="21" y="133"/>
                  </a:lnTo>
                  <a:lnTo>
                    <a:pt x="21" y="117"/>
                  </a:lnTo>
                  <a:lnTo>
                    <a:pt x="16" y="117"/>
                  </a:lnTo>
                  <a:lnTo>
                    <a:pt x="6" y="111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3564000" y="1611360"/>
              <a:ext cx="604800" cy="296640"/>
            </a:xfrm>
            <a:custGeom>
              <a:avLst/>
              <a:gdLst/>
              <a:ahLst/>
              <a:rect l="l" t="t" r="r" b="b"/>
              <a:pathLst>
                <a:path w="521" h="255">
                  <a:moveTo>
                    <a:pt x="0" y="106"/>
                  </a:moveTo>
                  <a:lnTo>
                    <a:pt x="16" y="101"/>
                  </a:lnTo>
                  <a:lnTo>
                    <a:pt x="21" y="96"/>
                  </a:lnTo>
                  <a:lnTo>
                    <a:pt x="37" y="90"/>
                  </a:lnTo>
                  <a:lnTo>
                    <a:pt x="43" y="80"/>
                  </a:lnTo>
                  <a:lnTo>
                    <a:pt x="48" y="80"/>
                  </a:lnTo>
                  <a:lnTo>
                    <a:pt x="75" y="69"/>
                  </a:lnTo>
                  <a:lnTo>
                    <a:pt x="96" y="58"/>
                  </a:lnTo>
                  <a:lnTo>
                    <a:pt x="122" y="32"/>
                  </a:lnTo>
                  <a:lnTo>
                    <a:pt x="128" y="32"/>
                  </a:lnTo>
                  <a:lnTo>
                    <a:pt x="149" y="11"/>
                  </a:lnTo>
                  <a:lnTo>
                    <a:pt x="165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81" y="11"/>
                  </a:lnTo>
                  <a:lnTo>
                    <a:pt x="176" y="11"/>
                  </a:lnTo>
                  <a:lnTo>
                    <a:pt x="170" y="21"/>
                  </a:lnTo>
                  <a:lnTo>
                    <a:pt x="154" y="37"/>
                  </a:lnTo>
                  <a:lnTo>
                    <a:pt x="149" y="48"/>
                  </a:lnTo>
                  <a:lnTo>
                    <a:pt x="144" y="53"/>
                  </a:lnTo>
                  <a:lnTo>
                    <a:pt x="138" y="69"/>
                  </a:lnTo>
                  <a:lnTo>
                    <a:pt x="144" y="80"/>
                  </a:lnTo>
                  <a:lnTo>
                    <a:pt x="144" y="69"/>
                  </a:lnTo>
                  <a:lnTo>
                    <a:pt x="160" y="58"/>
                  </a:lnTo>
                  <a:lnTo>
                    <a:pt x="170" y="64"/>
                  </a:lnTo>
                  <a:lnTo>
                    <a:pt x="176" y="58"/>
                  </a:lnTo>
                  <a:lnTo>
                    <a:pt x="202" y="74"/>
                  </a:lnTo>
                  <a:lnTo>
                    <a:pt x="229" y="101"/>
                  </a:lnTo>
                  <a:lnTo>
                    <a:pt x="245" y="96"/>
                  </a:lnTo>
                  <a:lnTo>
                    <a:pt x="255" y="96"/>
                  </a:lnTo>
                  <a:lnTo>
                    <a:pt x="266" y="101"/>
                  </a:lnTo>
                  <a:lnTo>
                    <a:pt x="271" y="101"/>
                  </a:lnTo>
                  <a:lnTo>
                    <a:pt x="271" y="101"/>
                  </a:lnTo>
                  <a:lnTo>
                    <a:pt x="277" y="101"/>
                  </a:lnTo>
                  <a:lnTo>
                    <a:pt x="277" y="106"/>
                  </a:lnTo>
                  <a:lnTo>
                    <a:pt x="282" y="101"/>
                  </a:lnTo>
                  <a:lnTo>
                    <a:pt x="287" y="96"/>
                  </a:lnTo>
                  <a:lnTo>
                    <a:pt x="308" y="80"/>
                  </a:lnTo>
                  <a:lnTo>
                    <a:pt x="378" y="64"/>
                  </a:lnTo>
                  <a:lnTo>
                    <a:pt x="394" y="53"/>
                  </a:lnTo>
                  <a:lnTo>
                    <a:pt x="404" y="53"/>
                  </a:lnTo>
                  <a:lnTo>
                    <a:pt x="404" y="53"/>
                  </a:lnTo>
                  <a:lnTo>
                    <a:pt x="399" y="64"/>
                  </a:lnTo>
                  <a:lnTo>
                    <a:pt x="399" y="69"/>
                  </a:lnTo>
                  <a:lnTo>
                    <a:pt x="409" y="85"/>
                  </a:lnTo>
                  <a:lnTo>
                    <a:pt x="415" y="90"/>
                  </a:lnTo>
                  <a:lnTo>
                    <a:pt x="415" y="85"/>
                  </a:lnTo>
                  <a:lnTo>
                    <a:pt x="425" y="85"/>
                  </a:lnTo>
                  <a:lnTo>
                    <a:pt x="431" y="85"/>
                  </a:lnTo>
                  <a:lnTo>
                    <a:pt x="452" y="80"/>
                  </a:lnTo>
                  <a:lnTo>
                    <a:pt x="463" y="85"/>
                  </a:lnTo>
                  <a:lnTo>
                    <a:pt x="473" y="106"/>
                  </a:lnTo>
                  <a:lnTo>
                    <a:pt x="479" y="111"/>
                  </a:lnTo>
                  <a:lnTo>
                    <a:pt x="494" y="117"/>
                  </a:lnTo>
                  <a:lnTo>
                    <a:pt x="516" y="117"/>
                  </a:lnTo>
                  <a:lnTo>
                    <a:pt x="516" y="117"/>
                  </a:lnTo>
                  <a:lnTo>
                    <a:pt x="521" y="117"/>
                  </a:lnTo>
                  <a:lnTo>
                    <a:pt x="521" y="122"/>
                  </a:lnTo>
                  <a:lnTo>
                    <a:pt x="516" y="133"/>
                  </a:lnTo>
                  <a:lnTo>
                    <a:pt x="505" y="133"/>
                  </a:lnTo>
                  <a:lnTo>
                    <a:pt x="500" y="133"/>
                  </a:lnTo>
                  <a:lnTo>
                    <a:pt x="500" y="127"/>
                  </a:lnTo>
                  <a:lnTo>
                    <a:pt x="494" y="127"/>
                  </a:lnTo>
                  <a:lnTo>
                    <a:pt x="484" y="133"/>
                  </a:lnTo>
                  <a:lnTo>
                    <a:pt x="473" y="133"/>
                  </a:lnTo>
                  <a:lnTo>
                    <a:pt x="468" y="133"/>
                  </a:lnTo>
                  <a:lnTo>
                    <a:pt x="452" y="133"/>
                  </a:lnTo>
                  <a:lnTo>
                    <a:pt x="441" y="133"/>
                  </a:lnTo>
                  <a:lnTo>
                    <a:pt x="436" y="133"/>
                  </a:lnTo>
                  <a:lnTo>
                    <a:pt x="436" y="143"/>
                  </a:lnTo>
                  <a:lnTo>
                    <a:pt x="436" y="149"/>
                  </a:lnTo>
                  <a:lnTo>
                    <a:pt x="431" y="149"/>
                  </a:lnTo>
                  <a:lnTo>
                    <a:pt x="420" y="138"/>
                  </a:lnTo>
                  <a:lnTo>
                    <a:pt x="388" y="133"/>
                  </a:lnTo>
                  <a:lnTo>
                    <a:pt x="383" y="133"/>
                  </a:lnTo>
                  <a:lnTo>
                    <a:pt x="378" y="133"/>
                  </a:lnTo>
                  <a:lnTo>
                    <a:pt x="356" y="143"/>
                  </a:lnTo>
                  <a:lnTo>
                    <a:pt x="356" y="143"/>
                  </a:lnTo>
                  <a:lnTo>
                    <a:pt x="346" y="149"/>
                  </a:lnTo>
                  <a:lnTo>
                    <a:pt x="346" y="154"/>
                  </a:lnTo>
                  <a:lnTo>
                    <a:pt x="340" y="154"/>
                  </a:lnTo>
                  <a:lnTo>
                    <a:pt x="330" y="154"/>
                  </a:lnTo>
                  <a:lnTo>
                    <a:pt x="319" y="154"/>
                  </a:lnTo>
                  <a:lnTo>
                    <a:pt x="314" y="165"/>
                  </a:lnTo>
                  <a:lnTo>
                    <a:pt x="314" y="170"/>
                  </a:lnTo>
                  <a:lnTo>
                    <a:pt x="287" y="191"/>
                  </a:lnTo>
                  <a:lnTo>
                    <a:pt x="287" y="191"/>
                  </a:lnTo>
                  <a:lnTo>
                    <a:pt x="282" y="186"/>
                  </a:lnTo>
                  <a:lnTo>
                    <a:pt x="293" y="170"/>
                  </a:lnTo>
                  <a:lnTo>
                    <a:pt x="293" y="165"/>
                  </a:lnTo>
                  <a:lnTo>
                    <a:pt x="282" y="165"/>
                  </a:lnTo>
                  <a:lnTo>
                    <a:pt x="277" y="181"/>
                  </a:lnTo>
                  <a:lnTo>
                    <a:pt x="271" y="186"/>
                  </a:lnTo>
                  <a:lnTo>
                    <a:pt x="266" y="181"/>
                  </a:lnTo>
                  <a:lnTo>
                    <a:pt x="261" y="165"/>
                  </a:lnTo>
                  <a:lnTo>
                    <a:pt x="261" y="170"/>
                  </a:lnTo>
                  <a:lnTo>
                    <a:pt x="255" y="181"/>
                  </a:lnTo>
                  <a:lnTo>
                    <a:pt x="250" y="197"/>
                  </a:lnTo>
                  <a:lnTo>
                    <a:pt x="245" y="212"/>
                  </a:lnTo>
                  <a:lnTo>
                    <a:pt x="239" y="223"/>
                  </a:lnTo>
                  <a:lnTo>
                    <a:pt x="229" y="239"/>
                  </a:lnTo>
                  <a:lnTo>
                    <a:pt x="229" y="250"/>
                  </a:lnTo>
                  <a:lnTo>
                    <a:pt x="223" y="255"/>
                  </a:lnTo>
                  <a:lnTo>
                    <a:pt x="213" y="250"/>
                  </a:lnTo>
                  <a:lnTo>
                    <a:pt x="213" y="239"/>
                  </a:lnTo>
                  <a:lnTo>
                    <a:pt x="213" y="234"/>
                  </a:lnTo>
                  <a:lnTo>
                    <a:pt x="218" y="228"/>
                  </a:lnTo>
                  <a:lnTo>
                    <a:pt x="213" y="223"/>
                  </a:lnTo>
                  <a:lnTo>
                    <a:pt x="202" y="228"/>
                  </a:lnTo>
                  <a:lnTo>
                    <a:pt x="197" y="228"/>
                  </a:lnTo>
                  <a:lnTo>
                    <a:pt x="202" y="202"/>
                  </a:lnTo>
                  <a:lnTo>
                    <a:pt x="202" y="191"/>
                  </a:lnTo>
                  <a:lnTo>
                    <a:pt x="186" y="181"/>
                  </a:lnTo>
                  <a:lnTo>
                    <a:pt x="176" y="181"/>
                  </a:lnTo>
                  <a:lnTo>
                    <a:pt x="176" y="175"/>
                  </a:lnTo>
                  <a:lnTo>
                    <a:pt x="176" y="175"/>
                  </a:lnTo>
                  <a:lnTo>
                    <a:pt x="176" y="170"/>
                  </a:lnTo>
                  <a:lnTo>
                    <a:pt x="165" y="165"/>
                  </a:lnTo>
                  <a:lnTo>
                    <a:pt x="144" y="165"/>
                  </a:lnTo>
                  <a:lnTo>
                    <a:pt x="138" y="165"/>
                  </a:lnTo>
                  <a:lnTo>
                    <a:pt x="138" y="165"/>
                  </a:lnTo>
                  <a:lnTo>
                    <a:pt x="133" y="165"/>
                  </a:lnTo>
                  <a:lnTo>
                    <a:pt x="122" y="165"/>
                  </a:lnTo>
                  <a:lnTo>
                    <a:pt x="107" y="149"/>
                  </a:lnTo>
                  <a:lnTo>
                    <a:pt x="101" y="149"/>
                  </a:lnTo>
                  <a:lnTo>
                    <a:pt x="27" y="133"/>
                  </a:lnTo>
                  <a:lnTo>
                    <a:pt x="21" y="133"/>
                  </a:lnTo>
                  <a:lnTo>
                    <a:pt x="21" y="117"/>
                  </a:lnTo>
                  <a:lnTo>
                    <a:pt x="16" y="117"/>
                  </a:lnTo>
                  <a:lnTo>
                    <a:pt x="6" y="111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3022560" y="2128680"/>
              <a:ext cx="596880" cy="395280"/>
            </a:xfrm>
            <a:custGeom>
              <a:avLst/>
              <a:gdLst/>
              <a:ahLst/>
              <a:rect l="l" t="t" r="r" b="b"/>
              <a:pathLst>
                <a:path w="515" h="340">
                  <a:moveTo>
                    <a:pt x="10" y="11"/>
                  </a:moveTo>
                  <a:lnTo>
                    <a:pt x="419" y="0"/>
                  </a:lnTo>
                  <a:lnTo>
                    <a:pt x="425" y="11"/>
                  </a:lnTo>
                  <a:lnTo>
                    <a:pt x="435" y="22"/>
                  </a:lnTo>
                  <a:lnTo>
                    <a:pt x="435" y="27"/>
                  </a:lnTo>
                  <a:lnTo>
                    <a:pt x="425" y="37"/>
                  </a:lnTo>
                  <a:lnTo>
                    <a:pt x="430" y="53"/>
                  </a:lnTo>
                  <a:lnTo>
                    <a:pt x="441" y="80"/>
                  </a:lnTo>
                  <a:lnTo>
                    <a:pt x="462" y="91"/>
                  </a:lnTo>
                  <a:lnTo>
                    <a:pt x="473" y="96"/>
                  </a:lnTo>
                  <a:lnTo>
                    <a:pt x="473" y="107"/>
                  </a:lnTo>
                  <a:lnTo>
                    <a:pt x="478" y="112"/>
                  </a:lnTo>
                  <a:lnTo>
                    <a:pt x="494" y="123"/>
                  </a:lnTo>
                  <a:lnTo>
                    <a:pt x="494" y="133"/>
                  </a:lnTo>
                  <a:lnTo>
                    <a:pt x="510" y="144"/>
                  </a:lnTo>
                  <a:lnTo>
                    <a:pt x="515" y="165"/>
                  </a:lnTo>
                  <a:lnTo>
                    <a:pt x="515" y="170"/>
                  </a:lnTo>
                  <a:lnTo>
                    <a:pt x="510" y="181"/>
                  </a:lnTo>
                  <a:lnTo>
                    <a:pt x="504" y="186"/>
                  </a:lnTo>
                  <a:lnTo>
                    <a:pt x="504" y="197"/>
                  </a:lnTo>
                  <a:lnTo>
                    <a:pt x="488" y="213"/>
                  </a:lnTo>
                  <a:lnTo>
                    <a:pt x="478" y="218"/>
                  </a:lnTo>
                  <a:lnTo>
                    <a:pt x="473" y="223"/>
                  </a:lnTo>
                  <a:lnTo>
                    <a:pt x="457" y="223"/>
                  </a:lnTo>
                  <a:lnTo>
                    <a:pt x="451" y="229"/>
                  </a:lnTo>
                  <a:lnTo>
                    <a:pt x="446" y="239"/>
                  </a:lnTo>
                  <a:lnTo>
                    <a:pt x="446" y="250"/>
                  </a:lnTo>
                  <a:lnTo>
                    <a:pt x="457" y="261"/>
                  </a:lnTo>
                  <a:lnTo>
                    <a:pt x="457" y="266"/>
                  </a:lnTo>
                  <a:lnTo>
                    <a:pt x="457" y="282"/>
                  </a:lnTo>
                  <a:lnTo>
                    <a:pt x="441" y="309"/>
                  </a:lnTo>
                  <a:lnTo>
                    <a:pt x="430" y="314"/>
                  </a:lnTo>
                  <a:lnTo>
                    <a:pt x="425" y="324"/>
                  </a:lnTo>
                  <a:lnTo>
                    <a:pt x="425" y="335"/>
                  </a:lnTo>
                  <a:lnTo>
                    <a:pt x="419" y="340"/>
                  </a:lnTo>
                  <a:lnTo>
                    <a:pt x="398" y="319"/>
                  </a:lnTo>
                  <a:lnTo>
                    <a:pt x="69" y="330"/>
                  </a:lnTo>
                  <a:lnTo>
                    <a:pt x="63" y="324"/>
                  </a:lnTo>
                  <a:lnTo>
                    <a:pt x="63" y="309"/>
                  </a:lnTo>
                  <a:lnTo>
                    <a:pt x="63" y="303"/>
                  </a:lnTo>
                  <a:lnTo>
                    <a:pt x="58" y="293"/>
                  </a:lnTo>
                  <a:lnTo>
                    <a:pt x="53" y="287"/>
                  </a:lnTo>
                  <a:lnTo>
                    <a:pt x="63" y="277"/>
                  </a:lnTo>
                  <a:lnTo>
                    <a:pt x="58" y="266"/>
                  </a:lnTo>
                  <a:lnTo>
                    <a:pt x="47" y="261"/>
                  </a:lnTo>
                  <a:lnTo>
                    <a:pt x="47" y="245"/>
                  </a:lnTo>
                  <a:lnTo>
                    <a:pt x="53" y="234"/>
                  </a:lnTo>
                  <a:lnTo>
                    <a:pt x="47" y="229"/>
                  </a:lnTo>
                  <a:lnTo>
                    <a:pt x="37" y="218"/>
                  </a:lnTo>
                  <a:lnTo>
                    <a:pt x="37" y="208"/>
                  </a:lnTo>
                  <a:lnTo>
                    <a:pt x="37" y="202"/>
                  </a:lnTo>
                  <a:lnTo>
                    <a:pt x="26" y="192"/>
                  </a:lnTo>
                  <a:lnTo>
                    <a:pt x="26" y="176"/>
                  </a:lnTo>
                  <a:lnTo>
                    <a:pt x="15" y="165"/>
                  </a:lnTo>
                  <a:lnTo>
                    <a:pt x="21" y="154"/>
                  </a:lnTo>
                  <a:lnTo>
                    <a:pt x="21" y="144"/>
                  </a:lnTo>
                  <a:lnTo>
                    <a:pt x="10" y="138"/>
                  </a:lnTo>
                  <a:lnTo>
                    <a:pt x="10" y="128"/>
                  </a:lnTo>
                  <a:lnTo>
                    <a:pt x="10" y="123"/>
                  </a:lnTo>
                  <a:lnTo>
                    <a:pt x="5" y="112"/>
                  </a:lnTo>
                  <a:lnTo>
                    <a:pt x="0" y="91"/>
                  </a:lnTo>
                  <a:lnTo>
                    <a:pt x="5" y="75"/>
                  </a:lnTo>
                  <a:lnTo>
                    <a:pt x="5" y="64"/>
                  </a:lnTo>
                  <a:lnTo>
                    <a:pt x="10" y="59"/>
                  </a:lnTo>
                  <a:lnTo>
                    <a:pt x="5" y="43"/>
                  </a:lnTo>
                  <a:lnTo>
                    <a:pt x="0" y="37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3022560" y="2128680"/>
              <a:ext cx="596880" cy="395280"/>
            </a:xfrm>
            <a:custGeom>
              <a:avLst/>
              <a:gdLst/>
              <a:ahLst/>
              <a:rect l="l" t="t" r="r" b="b"/>
              <a:pathLst>
                <a:path w="515" h="340">
                  <a:moveTo>
                    <a:pt x="10" y="11"/>
                  </a:moveTo>
                  <a:lnTo>
                    <a:pt x="419" y="0"/>
                  </a:lnTo>
                  <a:lnTo>
                    <a:pt x="425" y="11"/>
                  </a:lnTo>
                  <a:lnTo>
                    <a:pt x="435" y="22"/>
                  </a:lnTo>
                  <a:lnTo>
                    <a:pt x="435" y="27"/>
                  </a:lnTo>
                  <a:lnTo>
                    <a:pt x="425" y="37"/>
                  </a:lnTo>
                  <a:lnTo>
                    <a:pt x="430" y="53"/>
                  </a:lnTo>
                  <a:lnTo>
                    <a:pt x="441" y="80"/>
                  </a:lnTo>
                  <a:lnTo>
                    <a:pt x="462" y="91"/>
                  </a:lnTo>
                  <a:lnTo>
                    <a:pt x="473" y="96"/>
                  </a:lnTo>
                  <a:lnTo>
                    <a:pt x="473" y="107"/>
                  </a:lnTo>
                  <a:lnTo>
                    <a:pt x="478" y="112"/>
                  </a:lnTo>
                  <a:lnTo>
                    <a:pt x="494" y="123"/>
                  </a:lnTo>
                  <a:lnTo>
                    <a:pt x="494" y="133"/>
                  </a:lnTo>
                  <a:lnTo>
                    <a:pt x="510" y="144"/>
                  </a:lnTo>
                  <a:lnTo>
                    <a:pt x="515" y="165"/>
                  </a:lnTo>
                  <a:lnTo>
                    <a:pt x="515" y="170"/>
                  </a:lnTo>
                  <a:lnTo>
                    <a:pt x="510" y="181"/>
                  </a:lnTo>
                  <a:lnTo>
                    <a:pt x="504" y="186"/>
                  </a:lnTo>
                  <a:lnTo>
                    <a:pt x="504" y="197"/>
                  </a:lnTo>
                  <a:lnTo>
                    <a:pt x="488" y="213"/>
                  </a:lnTo>
                  <a:lnTo>
                    <a:pt x="478" y="218"/>
                  </a:lnTo>
                  <a:lnTo>
                    <a:pt x="473" y="223"/>
                  </a:lnTo>
                  <a:lnTo>
                    <a:pt x="457" y="223"/>
                  </a:lnTo>
                  <a:lnTo>
                    <a:pt x="451" y="229"/>
                  </a:lnTo>
                  <a:lnTo>
                    <a:pt x="446" y="239"/>
                  </a:lnTo>
                  <a:lnTo>
                    <a:pt x="446" y="250"/>
                  </a:lnTo>
                  <a:lnTo>
                    <a:pt x="457" y="261"/>
                  </a:lnTo>
                  <a:lnTo>
                    <a:pt x="457" y="266"/>
                  </a:lnTo>
                  <a:lnTo>
                    <a:pt x="457" y="282"/>
                  </a:lnTo>
                  <a:lnTo>
                    <a:pt x="441" y="309"/>
                  </a:lnTo>
                  <a:lnTo>
                    <a:pt x="430" y="314"/>
                  </a:lnTo>
                  <a:lnTo>
                    <a:pt x="425" y="324"/>
                  </a:lnTo>
                  <a:lnTo>
                    <a:pt x="425" y="335"/>
                  </a:lnTo>
                  <a:lnTo>
                    <a:pt x="419" y="340"/>
                  </a:lnTo>
                  <a:lnTo>
                    <a:pt x="398" y="319"/>
                  </a:lnTo>
                  <a:lnTo>
                    <a:pt x="69" y="330"/>
                  </a:lnTo>
                  <a:lnTo>
                    <a:pt x="63" y="324"/>
                  </a:lnTo>
                  <a:lnTo>
                    <a:pt x="63" y="309"/>
                  </a:lnTo>
                  <a:lnTo>
                    <a:pt x="63" y="303"/>
                  </a:lnTo>
                  <a:lnTo>
                    <a:pt x="58" y="293"/>
                  </a:lnTo>
                  <a:lnTo>
                    <a:pt x="53" y="287"/>
                  </a:lnTo>
                  <a:lnTo>
                    <a:pt x="63" y="277"/>
                  </a:lnTo>
                  <a:lnTo>
                    <a:pt x="58" y="266"/>
                  </a:lnTo>
                  <a:lnTo>
                    <a:pt x="47" y="261"/>
                  </a:lnTo>
                  <a:lnTo>
                    <a:pt x="47" y="245"/>
                  </a:lnTo>
                  <a:lnTo>
                    <a:pt x="53" y="234"/>
                  </a:lnTo>
                  <a:lnTo>
                    <a:pt x="47" y="229"/>
                  </a:lnTo>
                  <a:lnTo>
                    <a:pt x="37" y="218"/>
                  </a:lnTo>
                  <a:lnTo>
                    <a:pt x="37" y="208"/>
                  </a:lnTo>
                  <a:lnTo>
                    <a:pt x="37" y="202"/>
                  </a:lnTo>
                  <a:lnTo>
                    <a:pt x="26" y="192"/>
                  </a:lnTo>
                  <a:lnTo>
                    <a:pt x="26" y="176"/>
                  </a:lnTo>
                  <a:lnTo>
                    <a:pt x="15" y="165"/>
                  </a:lnTo>
                  <a:lnTo>
                    <a:pt x="21" y="154"/>
                  </a:lnTo>
                  <a:lnTo>
                    <a:pt x="21" y="144"/>
                  </a:lnTo>
                  <a:lnTo>
                    <a:pt x="10" y="138"/>
                  </a:lnTo>
                  <a:lnTo>
                    <a:pt x="10" y="128"/>
                  </a:lnTo>
                  <a:lnTo>
                    <a:pt x="10" y="123"/>
                  </a:lnTo>
                  <a:lnTo>
                    <a:pt x="5" y="112"/>
                  </a:lnTo>
                  <a:lnTo>
                    <a:pt x="0" y="91"/>
                  </a:lnTo>
                  <a:lnTo>
                    <a:pt x="5" y="75"/>
                  </a:lnTo>
                  <a:lnTo>
                    <a:pt x="5" y="64"/>
                  </a:lnTo>
                  <a:lnTo>
                    <a:pt x="10" y="59"/>
                  </a:lnTo>
                  <a:lnTo>
                    <a:pt x="5" y="43"/>
                  </a:lnTo>
                  <a:lnTo>
                    <a:pt x="0" y="37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3502080" y="2235240"/>
              <a:ext cx="401760" cy="709560"/>
            </a:xfrm>
            <a:custGeom>
              <a:avLst/>
              <a:gdLst/>
              <a:ahLst/>
              <a:rect l="l" t="t" r="r" b="b"/>
              <a:pathLst>
                <a:path w="346" h="611">
                  <a:moveTo>
                    <a:pt x="287" y="0"/>
                  </a:moveTo>
                  <a:lnTo>
                    <a:pt x="59" y="16"/>
                  </a:lnTo>
                  <a:lnTo>
                    <a:pt x="64" y="21"/>
                  </a:lnTo>
                  <a:lnTo>
                    <a:pt x="80" y="32"/>
                  </a:lnTo>
                  <a:lnTo>
                    <a:pt x="80" y="42"/>
                  </a:lnTo>
                  <a:lnTo>
                    <a:pt x="96" y="53"/>
                  </a:lnTo>
                  <a:lnTo>
                    <a:pt x="101" y="74"/>
                  </a:lnTo>
                  <a:lnTo>
                    <a:pt x="101" y="79"/>
                  </a:lnTo>
                  <a:lnTo>
                    <a:pt x="96" y="90"/>
                  </a:lnTo>
                  <a:lnTo>
                    <a:pt x="90" y="95"/>
                  </a:lnTo>
                  <a:lnTo>
                    <a:pt x="90" y="106"/>
                  </a:lnTo>
                  <a:lnTo>
                    <a:pt x="74" y="122"/>
                  </a:lnTo>
                  <a:lnTo>
                    <a:pt x="64" y="127"/>
                  </a:lnTo>
                  <a:lnTo>
                    <a:pt x="59" y="132"/>
                  </a:lnTo>
                  <a:lnTo>
                    <a:pt x="43" y="132"/>
                  </a:lnTo>
                  <a:lnTo>
                    <a:pt x="37" y="138"/>
                  </a:lnTo>
                  <a:lnTo>
                    <a:pt x="32" y="148"/>
                  </a:lnTo>
                  <a:lnTo>
                    <a:pt x="32" y="159"/>
                  </a:lnTo>
                  <a:lnTo>
                    <a:pt x="43" y="170"/>
                  </a:lnTo>
                  <a:lnTo>
                    <a:pt x="43" y="175"/>
                  </a:lnTo>
                  <a:lnTo>
                    <a:pt x="43" y="191"/>
                  </a:lnTo>
                  <a:lnTo>
                    <a:pt x="27" y="218"/>
                  </a:lnTo>
                  <a:lnTo>
                    <a:pt x="16" y="223"/>
                  </a:lnTo>
                  <a:lnTo>
                    <a:pt x="11" y="233"/>
                  </a:lnTo>
                  <a:lnTo>
                    <a:pt x="11" y="244"/>
                  </a:lnTo>
                  <a:lnTo>
                    <a:pt x="5" y="249"/>
                  </a:lnTo>
                  <a:lnTo>
                    <a:pt x="5" y="255"/>
                  </a:lnTo>
                  <a:lnTo>
                    <a:pt x="0" y="265"/>
                  </a:lnTo>
                  <a:lnTo>
                    <a:pt x="5" y="287"/>
                  </a:lnTo>
                  <a:lnTo>
                    <a:pt x="11" y="308"/>
                  </a:lnTo>
                  <a:lnTo>
                    <a:pt x="11" y="313"/>
                  </a:lnTo>
                  <a:lnTo>
                    <a:pt x="37" y="345"/>
                  </a:lnTo>
                  <a:lnTo>
                    <a:pt x="59" y="361"/>
                  </a:lnTo>
                  <a:lnTo>
                    <a:pt x="69" y="366"/>
                  </a:lnTo>
                  <a:lnTo>
                    <a:pt x="85" y="409"/>
                  </a:lnTo>
                  <a:lnTo>
                    <a:pt x="85" y="409"/>
                  </a:lnTo>
                  <a:lnTo>
                    <a:pt x="96" y="404"/>
                  </a:lnTo>
                  <a:lnTo>
                    <a:pt x="101" y="398"/>
                  </a:lnTo>
                  <a:lnTo>
                    <a:pt x="122" y="409"/>
                  </a:lnTo>
                  <a:lnTo>
                    <a:pt x="122" y="419"/>
                  </a:lnTo>
                  <a:lnTo>
                    <a:pt x="122" y="430"/>
                  </a:lnTo>
                  <a:lnTo>
                    <a:pt x="122" y="446"/>
                  </a:lnTo>
                  <a:lnTo>
                    <a:pt x="106" y="462"/>
                  </a:lnTo>
                  <a:lnTo>
                    <a:pt x="106" y="473"/>
                  </a:lnTo>
                  <a:lnTo>
                    <a:pt x="112" y="483"/>
                  </a:lnTo>
                  <a:lnTo>
                    <a:pt x="122" y="499"/>
                  </a:lnTo>
                  <a:lnTo>
                    <a:pt x="149" y="510"/>
                  </a:lnTo>
                  <a:lnTo>
                    <a:pt x="160" y="515"/>
                  </a:lnTo>
                  <a:lnTo>
                    <a:pt x="186" y="536"/>
                  </a:lnTo>
                  <a:lnTo>
                    <a:pt x="186" y="558"/>
                  </a:lnTo>
                  <a:lnTo>
                    <a:pt x="197" y="563"/>
                  </a:lnTo>
                  <a:lnTo>
                    <a:pt x="197" y="568"/>
                  </a:lnTo>
                  <a:lnTo>
                    <a:pt x="191" y="579"/>
                  </a:lnTo>
                  <a:lnTo>
                    <a:pt x="191" y="579"/>
                  </a:lnTo>
                  <a:lnTo>
                    <a:pt x="207" y="611"/>
                  </a:lnTo>
                  <a:lnTo>
                    <a:pt x="207" y="611"/>
                  </a:lnTo>
                  <a:lnTo>
                    <a:pt x="213" y="605"/>
                  </a:lnTo>
                  <a:lnTo>
                    <a:pt x="218" y="605"/>
                  </a:lnTo>
                  <a:lnTo>
                    <a:pt x="218" y="605"/>
                  </a:lnTo>
                  <a:lnTo>
                    <a:pt x="223" y="590"/>
                  </a:lnTo>
                  <a:lnTo>
                    <a:pt x="234" y="584"/>
                  </a:lnTo>
                  <a:lnTo>
                    <a:pt x="250" y="584"/>
                  </a:lnTo>
                  <a:lnTo>
                    <a:pt x="260" y="590"/>
                  </a:lnTo>
                  <a:lnTo>
                    <a:pt x="271" y="600"/>
                  </a:lnTo>
                  <a:lnTo>
                    <a:pt x="282" y="595"/>
                  </a:lnTo>
                  <a:lnTo>
                    <a:pt x="276" y="574"/>
                  </a:lnTo>
                  <a:lnTo>
                    <a:pt x="276" y="558"/>
                  </a:lnTo>
                  <a:lnTo>
                    <a:pt x="282" y="558"/>
                  </a:lnTo>
                  <a:lnTo>
                    <a:pt x="308" y="547"/>
                  </a:lnTo>
                  <a:lnTo>
                    <a:pt x="308" y="547"/>
                  </a:lnTo>
                  <a:lnTo>
                    <a:pt x="303" y="536"/>
                  </a:lnTo>
                  <a:lnTo>
                    <a:pt x="303" y="531"/>
                  </a:lnTo>
                  <a:lnTo>
                    <a:pt x="303" y="531"/>
                  </a:lnTo>
                  <a:lnTo>
                    <a:pt x="308" y="520"/>
                  </a:lnTo>
                  <a:lnTo>
                    <a:pt x="308" y="515"/>
                  </a:lnTo>
                  <a:lnTo>
                    <a:pt x="308" y="515"/>
                  </a:lnTo>
                  <a:lnTo>
                    <a:pt x="308" y="510"/>
                  </a:lnTo>
                  <a:lnTo>
                    <a:pt x="308" y="504"/>
                  </a:lnTo>
                  <a:lnTo>
                    <a:pt x="314" y="483"/>
                  </a:lnTo>
                  <a:lnTo>
                    <a:pt x="314" y="467"/>
                  </a:lnTo>
                  <a:lnTo>
                    <a:pt x="324" y="457"/>
                  </a:lnTo>
                  <a:lnTo>
                    <a:pt x="335" y="441"/>
                  </a:lnTo>
                  <a:lnTo>
                    <a:pt x="335" y="430"/>
                  </a:lnTo>
                  <a:lnTo>
                    <a:pt x="346" y="409"/>
                  </a:lnTo>
                  <a:lnTo>
                    <a:pt x="340" y="388"/>
                  </a:lnTo>
                  <a:lnTo>
                    <a:pt x="335" y="366"/>
                  </a:lnTo>
                  <a:lnTo>
                    <a:pt x="335" y="356"/>
                  </a:lnTo>
                  <a:lnTo>
                    <a:pt x="335" y="345"/>
                  </a:lnTo>
                  <a:lnTo>
                    <a:pt x="335" y="340"/>
                  </a:lnTo>
                  <a:lnTo>
                    <a:pt x="319" y="85"/>
                  </a:lnTo>
                  <a:lnTo>
                    <a:pt x="314" y="79"/>
                  </a:lnTo>
                  <a:lnTo>
                    <a:pt x="308" y="74"/>
                  </a:lnTo>
                  <a:lnTo>
                    <a:pt x="303" y="47"/>
                  </a:lnTo>
                  <a:lnTo>
                    <a:pt x="298" y="42"/>
                  </a:lnTo>
                  <a:lnTo>
                    <a:pt x="292" y="37"/>
                  </a:lnTo>
                  <a:lnTo>
                    <a:pt x="287" y="21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3502080" y="2235240"/>
              <a:ext cx="401760" cy="709560"/>
            </a:xfrm>
            <a:custGeom>
              <a:avLst/>
              <a:gdLst/>
              <a:ahLst/>
              <a:rect l="l" t="t" r="r" b="b"/>
              <a:pathLst>
                <a:path w="346" h="611">
                  <a:moveTo>
                    <a:pt x="287" y="0"/>
                  </a:moveTo>
                  <a:lnTo>
                    <a:pt x="59" y="16"/>
                  </a:lnTo>
                  <a:lnTo>
                    <a:pt x="64" y="21"/>
                  </a:lnTo>
                  <a:lnTo>
                    <a:pt x="80" y="32"/>
                  </a:lnTo>
                  <a:lnTo>
                    <a:pt x="80" y="42"/>
                  </a:lnTo>
                  <a:lnTo>
                    <a:pt x="96" y="53"/>
                  </a:lnTo>
                  <a:lnTo>
                    <a:pt x="101" y="74"/>
                  </a:lnTo>
                  <a:lnTo>
                    <a:pt x="101" y="79"/>
                  </a:lnTo>
                  <a:lnTo>
                    <a:pt x="96" y="90"/>
                  </a:lnTo>
                  <a:lnTo>
                    <a:pt x="90" y="95"/>
                  </a:lnTo>
                  <a:lnTo>
                    <a:pt x="90" y="106"/>
                  </a:lnTo>
                  <a:lnTo>
                    <a:pt x="74" y="122"/>
                  </a:lnTo>
                  <a:lnTo>
                    <a:pt x="64" y="127"/>
                  </a:lnTo>
                  <a:lnTo>
                    <a:pt x="59" y="132"/>
                  </a:lnTo>
                  <a:lnTo>
                    <a:pt x="43" y="132"/>
                  </a:lnTo>
                  <a:lnTo>
                    <a:pt x="37" y="138"/>
                  </a:lnTo>
                  <a:lnTo>
                    <a:pt x="32" y="148"/>
                  </a:lnTo>
                  <a:lnTo>
                    <a:pt x="32" y="159"/>
                  </a:lnTo>
                  <a:lnTo>
                    <a:pt x="43" y="170"/>
                  </a:lnTo>
                  <a:lnTo>
                    <a:pt x="43" y="175"/>
                  </a:lnTo>
                  <a:lnTo>
                    <a:pt x="43" y="191"/>
                  </a:lnTo>
                  <a:lnTo>
                    <a:pt x="27" y="218"/>
                  </a:lnTo>
                  <a:lnTo>
                    <a:pt x="16" y="223"/>
                  </a:lnTo>
                  <a:lnTo>
                    <a:pt x="11" y="233"/>
                  </a:lnTo>
                  <a:lnTo>
                    <a:pt x="11" y="244"/>
                  </a:lnTo>
                  <a:lnTo>
                    <a:pt x="5" y="249"/>
                  </a:lnTo>
                  <a:lnTo>
                    <a:pt x="5" y="255"/>
                  </a:lnTo>
                  <a:lnTo>
                    <a:pt x="0" y="265"/>
                  </a:lnTo>
                  <a:lnTo>
                    <a:pt x="5" y="287"/>
                  </a:lnTo>
                  <a:lnTo>
                    <a:pt x="11" y="308"/>
                  </a:lnTo>
                  <a:lnTo>
                    <a:pt x="11" y="313"/>
                  </a:lnTo>
                  <a:lnTo>
                    <a:pt x="37" y="345"/>
                  </a:lnTo>
                  <a:lnTo>
                    <a:pt x="59" y="361"/>
                  </a:lnTo>
                  <a:lnTo>
                    <a:pt x="69" y="366"/>
                  </a:lnTo>
                  <a:lnTo>
                    <a:pt x="85" y="409"/>
                  </a:lnTo>
                  <a:lnTo>
                    <a:pt x="85" y="409"/>
                  </a:lnTo>
                  <a:lnTo>
                    <a:pt x="96" y="404"/>
                  </a:lnTo>
                  <a:lnTo>
                    <a:pt x="101" y="398"/>
                  </a:lnTo>
                  <a:lnTo>
                    <a:pt x="122" y="409"/>
                  </a:lnTo>
                  <a:lnTo>
                    <a:pt x="122" y="419"/>
                  </a:lnTo>
                  <a:lnTo>
                    <a:pt x="122" y="430"/>
                  </a:lnTo>
                  <a:lnTo>
                    <a:pt x="122" y="446"/>
                  </a:lnTo>
                  <a:lnTo>
                    <a:pt x="106" y="462"/>
                  </a:lnTo>
                  <a:lnTo>
                    <a:pt x="106" y="473"/>
                  </a:lnTo>
                  <a:lnTo>
                    <a:pt x="112" y="483"/>
                  </a:lnTo>
                  <a:lnTo>
                    <a:pt x="122" y="499"/>
                  </a:lnTo>
                  <a:lnTo>
                    <a:pt x="149" y="510"/>
                  </a:lnTo>
                  <a:lnTo>
                    <a:pt x="160" y="515"/>
                  </a:lnTo>
                  <a:lnTo>
                    <a:pt x="186" y="536"/>
                  </a:lnTo>
                  <a:lnTo>
                    <a:pt x="186" y="558"/>
                  </a:lnTo>
                  <a:lnTo>
                    <a:pt x="197" y="563"/>
                  </a:lnTo>
                  <a:lnTo>
                    <a:pt x="197" y="568"/>
                  </a:lnTo>
                  <a:lnTo>
                    <a:pt x="191" y="579"/>
                  </a:lnTo>
                  <a:lnTo>
                    <a:pt x="191" y="579"/>
                  </a:lnTo>
                  <a:lnTo>
                    <a:pt x="207" y="611"/>
                  </a:lnTo>
                  <a:lnTo>
                    <a:pt x="207" y="611"/>
                  </a:lnTo>
                  <a:lnTo>
                    <a:pt x="213" y="605"/>
                  </a:lnTo>
                  <a:lnTo>
                    <a:pt x="218" y="605"/>
                  </a:lnTo>
                  <a:lnTo>
                    <a:pt x="218" y="605"/>
                  </a:lnTo>
                  <a:lnTo>
                    <a:pt x="223" y="590"/>
                  </a:lnTo>
                  <a:lnTo>
                    <a:pt x="234" y="584"/>
                  </a:lnTo>
                  <a:lnTo>
                    <a:pt x="250" y="584"/>
                  </a:lnTo>
                  <a:lnTo>
                    <a:pt x="260" y="590"/>
                  </a:lnTo>
                  <a:lnTo>
                    <a:pt x="271" y="600"/>
                  </a:lnTo>
                  <a:lnTo>
                    <a:pt x="282" y="595"/>
                  </a:lnTo>
                  <a:lnTo>
                    <a:pt x="276" y="574"/>
                  </a:lnTo>
                  <a:lnTo>
                    <a:pt x="276" y="558"/>
                  </a:lnTo>
                  <a:lnTo>
                    <a:pt x="282" y="558"/>
                  </a:lnTo>
                  <a:lnTo>
                    <a:pt x="308" y="547"/>
                  </a:lnTo>
                  <a:lnTo>
                    <a:pt x="308" y="547"/>
                  </a:lnTo>
                  <a:lnTo>
                    <a:pt x="303" y="536"/>
                  </a:lnTo>
                  <a:lnTo>
                    <a:pt x="303" y="531"/>
                  </a:lnTo>
                  <a:lnTo>
                    <a:pt x="303" y="531"/>
                  </a:lnTo>
                  <a:lnTo>
                    <a:pt x="308" y="520"/>
                  </a:lnTo>
                  <a:lnTo>
                    <a:pt x="308" y="515"/>
                  </a:lnTo>
                  <a:lnTo>
                    <a:pt x="308" y="515"/>
                  </a:lnTo>
                  <a:lnTo>
                    <a:pt x="308" y="510"/>
                  </a:lnTo>
                  <a:lnTo>
                    <a:pt x="308" y="504"/>
                  </a:lnTo>
                  <a:lnTo>
                    <a:pt x="314" y="483"/>
                  </a:lnTo>
                  <a:lnTo>
                    <a:pt x="314" y="467"/>
                  </a:lnTo>
                  <a:lnTo>
                    <a:pt x="324" y="457"/>
                  </a:lnTo>
                  <a:lnTo>
                    <a:pt x="335" y="441"/>
                  </a:lnTo>
                  <a:lnTo>
                    <a:pt x="335" y="430"/>
                  </a:lnTo>
                  <a:lnTo>
                    <a:pt x="346" y="409"/>
                  </a:lnTo>
                  <a:lnTo>
                    <a:pt x="340" y="388"/>
                  </a:lnTo>
                  <a:lnTo>
                    <a:pt x="335" y="366"/>
                  </a:lnTo>
                  <a:lnTo>
                    <a:pt x="335" y="356"/>
                  </a:lnTo>
                  <a:lnTo>
                    <a:pt x="335" y="345"/>
                  </a:lnTo>
                  <a:lnTo>
                    <a:pt x="335" y="340"/>
                  </a:lnTo>
                  <a:lnTo>
                    <a:pt x="319" y="85"/>
                  </a:lnTo>
                  <a:lnTo>
                    <a:pt x="314" y="79"/>
                  </a:lnTo>
                  <a:lnTo>
                    <a:pt x="308" y="74"/>
                  </a:lnTo>
                  <a:lnTo>
                    <a:pt x="303" y="47"/>
                  </a:lnTo>
                  <a:lnTo>
                    <a:pt x="298" y="42"/>
                  </a:lnTo>
                  <a:lnTo>
                    <a:pt x="292" y="37"/>
                  </a:lnTo>
                  <a:lnTo>
                    <a:pt x="287" y="21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8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3102120" y="2500200"/>
              <a:ext cx="666720" cy="579600"/>
            </a:xfrm>
            <a:custGeom>
              <a:avLst/>
              <a:gdLst/>
              <a:ahLst/>
              <a:rect l="l" t="t" r="r" b="b"/>
              <a:pathLst>
                <a:path w="574" h="500">
                  <a:moveTo>
                    <a:pt x="95" y="457"/>
                  </a:moveTo>
                  <a:lnTo>
                    <a:pt x="483" y="441"/>
                  </a:lnTo>
                  <a:lnTo>
                    <a:pt x="483" y="447"/>
                  </a:lnTo>
                  <a:lnTo>
                    <a:pt x="489" y="452"/>
                  </a:lnTo>
                  <a:lnTo>
                    <a:pt x="494" y="462"/>
                  </a:lnTo>
                  <a:lnTo>
                    <a:pt x="494" y="468"/>
                  </a:lnTo>
                  <a:lnTo>
                    <a:pt x="478" y="478"/>
                  </a:lnTo>
                  <a:lnTo>
                    <a:pt x="467" y="489"/>
                  </a:lnTo>
                  <a:lnTo>
                    <a:pt x="467" y="500"/>
                  </a:lnTo>
                  <a:lnTo>
                    <a:pt x="526" y="494"/>
                  </a:lnTo>
                  <a:lnTo>
                    <a:pt x="531" y="478"/>
                  </a:lnTo>
                  <a:lnTo>
                    <a:pt x="531" y="473"/>
                  </a:lnTo>
                  <a:lnTo>
                    <a:pt x="536" y="452"/>
                  </a:lnTo>
                  <a:lnTo>
                    <a:pt x="542" y="436"/>
                  </a:lnTo>
                  <a:lnTo>
                    <a:pt x="547" y="431"/>
                  </a:lnTo>
                  <a:lnTo>
                    <a:pt x="558" y="425"/>
                  </a:lnTo>
                  <a:lnTo>
                    <a:pt x="563" y="425"/>
                  </a:lnTo>
                  <a:lnTo>
                    <a:pt x="568" y="425"/>
                  </a:lnTo>
                  <a:lnTo>
                    <a:pt x="574" y="399"/>
                  </a:lnTo>
                  <a:lnTo>
                    <a:pt x="574" y="388"/>
                  </a:lnTo>
                  <a:lnTo>
                    <a:pt x="568" y="383"/>
                  </a:lnTo>
                  <a:lnTo>
                    <a:pt x="563" y="383"/>
                  </a:lnTo>
                  <a:lnTo>
                    <a:pt x="563" y="377"/>
                  </a:lnTo>
                  <a:lnTo>
                    <a:pt x="563" y="377"/>
                  </a:lnTo>
                  <a:lnTo>
                    <a:pt x="558" y="377"/>
                  </a:lnTo>
                  <a:lnTo>
                    <a:pt x="552" y="383"/>
                  </a:lnTo>
                  <a:lnTo>
                    <a:pt x="552" y="383"/>
                  </a:lnTo>
                  <a:lnTo>
                    <a:pt x="536" y="351"/>
                  </a:lnTo>
                  <a:lnTo>
                    <a:pt x="536" y="351"/>
                  </a:lnTo>
                  <a:lnTo>
                    <a:pt x="542" y="340"/>
                  </a:lnTo>
                  <a:lnTo>
                    <a:pt x="542" y="335"/>
                  </a:lnTo>
                  <a:lnTo>
                    <a:pt x="531" y="330"/>
                  </a:lnTo>
                  <a:lnTo>
                    <a:pt x="531" y="308"/>
                  </a:lnTo>
                  <a:lnTo>
                    <a:pt x="505" y="287"/>
                  </a:lnTo>
                  <a:lnTo>
                    <a:pt x="494" y="282"/>
                  </a:lnTo>
                  <a:lnTo>
                    <a:pt x="467" y="271"/>
                  </a:lnTo>
                  <a:lnTo>
                    <a:pt x="457" y="255"/>
                  </a:lnTo>
                  <a:lnTo>
                    <a:pt x="451" y="245"/>
                  </a:lnTo>
                  <a:lnTo>
                    <a:pt x="451" y="234"/>
                  </a:lnTo>
                  <a:lnTo>
                    <a:pt x="467" y="218"/>
                  </a:lnTo>
                  <a:lnTo>
                    <a:pt x="467" y="202"/>
                  </a:lnTo>
                  <a:lnTo>
                    <a:pt x="467" y="191"/>
                  </a:lnTo>
                  <a:lnTo>
                    <a:pt x="467" y="181"/>
                  </a:lnTo>
                  <a:lnTo>
                    <a:pt x="446" y="170"/>
                  </a:lnTo>
                  <a:lnTo>
                    <a:pt x="441" y="176"/>
                  </a:lnTo>
                  <a:lnTo>
                    <a:pt x="430" y="181"/>
                  </a:lnTo>
                  <a:lnTo>
                    <a:pt x="430" y="181"/>
                  </a:lnTo>
                  <a:lnTo>
                    <a:pt x="414" y="138"/>
                  </a:lnTo>
                  <a:lnTo>
                    <a:pt x="404" y="133"/>
                  </a:lnTo>
                  <a:lnTo>
                    <a:pt x="382" y="117"/>
                  </a:lnTo>
                  <a:lnTo>
                    <a:pt x="356" y="85"/>
                  </a:lnTo>
                  <a:lnTo>
                    <a:pt x="356" y="80"/>
                  </a:lnTo>
                  <a:lnTo>
                    <a:pt x="350" y="59"/>
                  </a:lnTo>
                  <a:lnTo>
                    <a:pt x="345" y="37"/>
                  </a:lnTo>
                  <a:lnTo>
                    <a:pt x="350" y="27"/>
                  </a:lnTo>
                  <a:lnTo>
                    <a:pt x="350" y="21"/>
                  </a:lnTo>
                  <a:lnTo>
                    <a:pt x="329" y="0"/>
                  </a:lnTo>
                  <a:lnTo>
                    <a:pt x="0" y="11"/>
                  </a:lnTo>
                  <a:lnTo>
                    <a:pt x="5" y="16"/>
                  </a:lnTo>
                  <a:lnTo>
                    <a:pt x="10" y="27"/>
                  </a:lnTo>
                  <a:lnTo>
                    <a:pt x="16" y="43"/>
                  </a:lnTo>
                  <a:lnTo>
                    <a:pt x="26" y="53"/>
                  </a:lnTo>
                  <a:lnTo>
                    <a:pt x="31" y="59"/>
                  </a:lnTo>
                  <a:lnTo>
                    <a:pt x="31" y="69"/>
                  </a:lnTo>
                  <a:lnTo>
                    <a:pt x="31" y="75"/>
                  </a:lnTo>
                  <a:lnTo>
                    <a:pt x="69" y="101"/>
                  </a:lnTo>
                  <a:lnTo>
                    <a:pt x="58" y="117"/>
                  </a:lnTo>
                  <a:lnTo>
                    <a:pt x="53" y="128"/>
                  </a:lnTo>
                  <a:lnTo>
                    <a:pt x="58" y="133"/>
                  </a:lnTo>
                  <a:lnTo>
                    <a:pt x="69" y="138"/>
                  </a:lnTo>
                  <a:lnTo>
                    <a:pt x="74" y="160"/>
                  </a:lnTo>
                  <a:lnTo>
                    <a:pt x="85" y="165"/>
                  </a:lnTo>
                  <a:lnTo>
                    <a:pt x="90" y="165"/>
                  </a:lnTo>
                  <a:lnTo>
                    <a:pt x="95" y="170"/>
                  </a:lnTo>
                  <a:lnTo>
                    <a:pt x="95" y="404"/>
                  </a:lnTo>
                  <a:lnTo>
                    <a:pt x="95" y="457"/>
                  </a:lnTo>
                  <a:lnTo>
                    <a:pt x="95" y="457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3102120" y="2500200"/>
              <a:ext cx="666720" cy="579600"/>
            </a:xfrm>
            <a:custGeom>
              <a:avLst/>
              <a:gdLst/>
              <a:ahLst/>
              <a:rect l="l" t="t" r="r" b="b"/>
              <a:pathLst>
                <a:path w="574" h="500">
                  <a:moveTo>
                    <a:pt x="95" y="457"/>
                  </a:moveTo>
                  <a:lnTo>
                    <a:pt x="483" y="441"/>
                  </a:lnTo>
                  <a:lnTo>
                    <a:pt x="483" y="447"/>
                  </a:lnTo>
                  <a:lnTo>
                    <a:pt x="489" y="452"/>
                  </a:lnTo>
                  <a:lnTo>
                    <a:pt x="494" y="462"/>
                  </a:lnTo>
                  <a:lnTo>
                    <a:pt x="494" y="468"/>
                  </a:lnTo>
                  <a:lnTo>
                    <a:pt x="478" y="478"/>
                  </a:lnTo>
                  <a:lnTo>
                    <a:pt x="467" y="489"/>
                  </a:lnTo>
                  <a:lnTo>
                    <a:pt x="467" y="500"/>
                  </a:lnTo>
                  <a:lnTo>
                    <a:pt x="526" y="494"/>
                  </a:lnTo>
                  <a:lnTo>
                    <a:pt x="531" y="478"/>
                  </a:lnTo>
                  <a:lnTo>
                    <a:pt x="531" y="473"/>
                  </a:lnTo>
                  <a:lnTo>
                    <a:pt x="536" y="452"/>
                  </a:lnTo>
                  <a:lnTo>
                    <a:pt x="542" y="436"/>
                  </a:lnTo>
                  <a:lnTo>
                    <a:pt x="547" y="431"/>
                  </a:lnTo>
                  <a:lnTo>
                    <a:pt x="558" y="425"/>
                  </a:lnTo>
                  <a:lnTo>
                    <a:pt x="563" y="425"/>
                  </a:lnTo>
                  <a:lnTo>
                    <a:pt x="568" y="425"/>
                  </a:lnTo>
                  <a:lnTo>
                    <a:pt x="574" y="399"/>
                  </a:lnTo>
                  <a:lnTo>
                    <a:pt x="574" y="388"/>
                  </a:lnTo>
                  <a:lnTo>
                    <a:pt x="568" y="383"/>
                  </a:lnTo>
                  <a:lnTo>
                    <a:pt x="563" y="383"/>
                  </a:lnTo>
                  <a:lnTo>
                    <a:pt x="563" y="377"/>
                  </a:lnTo>
                  <a:lnTo>
                    <a:pt x="563" y="377"/>
                  </a:lnTo>
                  <a:lnTo>
                    <a:pt x="558" y="377"/>
                  </a:lnTo>
                  <a:lnTo>
                    <a:pt x="552" y="383"/>
                  </a:lnTo>
                  <a:lnTo>
                    <a:pt x="552" y="383"/>
                  </a:lnTo>
                  <a:lnTo>
                    <a:pt x="536" y="351"/>
                  </a:lnTo>
                  <a:lnTo>
                    <a:pt x="536" y="351"/>
                  </a:lnTo>
                  <a:lnTo>
                    <a:pt x="542" y="340"/>
                  </a:lnTo>
                  <a:lnTo>
                    <a:pt x="542" y="335"/>
                  </a:lnTo>
                  <a:lnTo>
                    <a:pt x="531" y="330"/>
                  </a:lnTo>
                  <a:lnTo>
                    <a:pt x="531" y="308"/>
                  </a:lnTo>
                  <a:lnTo>
                    <a:pt x="505" y="287"/>
                  </a:lnTo>
                  <a:lnTo>
                    <a:pt x="494" y="282"/>
                  </a:lnTo>
                  <a:lnTo>
                    <a:pt x="467" y="271"/>
                  </a:lnTo>
                  <a:lnTo>
                    <a:pt x="457" y="255"/>
                  </a:lnTo>
                  <a:lnTo>
                    <a:pt x="451" y="245"/>
                  </a:lnTo>
                  <a:lnTo>
                    <a:pt x="451" y="234"/>
                  </a:lnTo>
                  <a:lnTo>
                    <a:pt x="467" y="218"/>
                  </a:lnTo>
                  <a:lnTo>
                    <a:pt x="467" y="202"/>
                  </a:lnTo>
                  <a:lnTo>
                    <a:pt x="467" y="191"/>
                  </a:lnTo>
                  <a:lnTo>
                    <a:pt x="467" y="181"/>
                  </a:lnTo>
                  <a:lnTo>
                    <a:pt x="446" y="170"/>
                  </a:lnTo>
                  <a:lnTo>
                    <a:pt x="441" y="176"/>
                  </a:lnTo>
                  <a:lnTo>
                    <a:pt x="430" y="181"/>
                  </a:lnTo>
                  <a:lnTo>
                    <a:pt x="430" y="181"/>
                  </a:lnTo>
                  <a:lnTo>
                    <a:pt x="414" y="138"/>
                  </a:lnTo>
                  <a:lnTo>
                    <a:pt x="404" y="133"/>
                  </a:lnTo>
                  <a:lnTo>
                    <a:pt x="382" y="117"/>
                  </a:lnTo>
                  <a:lnTo>
                    <a:pt x="356" y="85"/>
                  </a:lnTo>
                  <a:lnTo>
                    <a:pt x="356" y="80"/>
                  </a:lnTo>
                  <a:lnTo>
                    <a:pt x="350" y="59"/>
                  </a:lnTo>
                  <a:lnTo>
                    <a:pt x="345" y="37"/>
                  </a:lnTo>
                  <a:lnTo>
                    <a:pt x="350" y="27"/>
                  </a:lnTo>
                  <a:lnTo>
                    <a:pt x="350" y="21"/>
                  </a:lnTo>
                  <a:lnTo>
                    <a:pt x="329" y="0"/>
                  </a:lnTo>
                  <a:lnTo>
                    <a:pt x="0" y="11"/>
                  </a:lnTo>
                  <a:lnTo>
                    <a:pt x="5" y="16"/>
                  </a:lnTo>
                  <a:lnTo>
                    <a:pt x="10" y="27"/>
                  </a:lnTo>
                  <a:lnTo>
                    <a:pt x="16" y="43"/>
                  </a:lnTo>
                  <a:lnTo>
                    <a:pt x="26" y="53"/>
                  </a:lnTo>
                  <a:lnTo>
                    <a:pt x="31" y="59"/>
                  </a:lnTo>
                  <a:lnTo>
                    <a:pt x="31" y="69"/>
                  </a:lnTo>
                  <a:lnTo>
                    <a:pt x="31" y="75"/>
                  </a:lnTo>
                  <a:lnTo>
                    <a:pt x="69" y="101"/>
                  </a:lnTo>
                  <a:lnTo>
                    <a:pt x="58" y="117"/>
                  </a:lnTo>
                  <a:lnTo>
                    <a:pt x="53" y="128"/>
                  </a:lnTo>
                  <a:lnTo>
                    <a:pt x="58" y="133"/>
                  </a:lnTo>
                  <a:lnTo>
                    <a:pt x="69" y="138"/>
                  </a:lnTo>
                  <a:lnTo>
                    <a:pt x="74" y="160"/>
                  </a:lnTo>
                  <a:lnTo>
                    <a:pt x="85" y="165"/>
                  </a:lnTo>
                  <a:lnTo>
                    <a:pt x="90" y="165"/>
                  </a:lnTo>
                  <a:lnTo>
                    <a:pt x="95" y="170"/>
                  </a:lnTo>
                  <a:lnTo>
                    <a:pt x="95" y="404"/>
                  </a:lnTo>
                  <a:lnTo>
                    <a:pt x="95" y="457"/>
                  </a:lnTo>
                  <a:lnTo>
                    <a:pt x="95" y="457"/>
                  </a:lnTo>
                  <a:lnTo>
                    <a:pt x="95" y="457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3213000" y="3011400"/>
              <a:ext cx="500040" cy="457200"/>
            </a:xfrm>
            <a:custGeom>
              <a:avLst/>
              <a:gdLst/>
              <a:ahLst/>
              <a:rect l="l" t="t" r="r" b="b"/>
              <a:pathLst>
                <a:path w="431" h="393">
                  <a:moveTo>
                    <a:pt x="0" y="16"/>
                  </a:moveTo>
                  <a:lnTo>
                    <a:pt x="388" y="0"/>
                  </a:lnTo>
                  <a:lnTo>
                    <a:pt x="388" y="6"/>
                  </a:lnTo>
                  <a:lnTo>
                    <a:pt x="394" y="11"/>
                  </a:lnTo>
                  <a:lnTo>
                    <a:pt x="399" y="21"/>
                  </a:lnTo>
                  <a:lnTo>
                    <a:pt x="399" y="27"/>
                  </a:lnTo>
                  <a:lnTo>
                    <a:pt x="383" y="37"/>
                  </a:lnTo>
                  <a:lnTo>
                    <a:pt x="372" y="48"/>
                  </a:lnTo>
                  <a:lnTo>
                    <a:pt x="372" y="59"/>
                  </a:lnTo>
                  <a:lnTo>
                    <a:pt x="431" y="53"/>
                  </a:lnTo>
                  <a:lnTo>
                    <a:pt x="431" y="59"/>
                  </a:lnTo>
                  <a:lnTo>
                    <a:pt x="431" y="64"/>
                  </a:lnTo>
                  <a:lnTo>
                    <a:pt x="425" y="69"/>
                  </a:lnTo>
                  <a:lnTo>
                    <a:pt x="415" y="85"/>
                  </a:lnTo>
                  <a:lnTo>
                    <a:pt x="410" y="107"/>
                  </a:lnTo>
                  <a:lnTo>
                    <a:pt x="399" y="122"/>
                  </a:lnTo>
                  <a:lnTo>
                    <a:pt x="404" y="133"/>
                  </a:lnTo>
                  <a:lnTo>
                    <a:pt x="404" y="154"/>
                  </a:lnTo>
                  <a:lnTo>
                    <a:pt x="399" y="154"/>
                  </a:lnTo>
                  <a:lnTo>
                    <a:pt x="388" y="165"/>
                  </a:lnTo>
                  <a:lnTo>
                    <a:pt x="388" y="170"/>
                  </a:lnTo>
                  <a:lnTo>
                    <a:pt x="372" y="186"/>
                  </a:lnTo>
                  <a:lnTo>
                    <a:pt x="367" y="202"/>
                  </a:lnTo>
                  <a:lnTo>
                    <a:pt x="367" y="218"/>
                  </a:lnTo>
                  <a:lnTo>
                    <a:pt x="362" y="229"/>
                  </a:lnTo>
                  <a:lnTo>
                    <a:pt x="346" y="239"/>
                  </a:lnTo>
                  <a:lnTo>
                    <a:pt x="335" y="255"/>
                  </a:lnTo>
                  <a:lnTo>
                    <a:pt x="335" y="261"/>
                  </a:lnTo>
                  <a:lnTo>
                    <a:pt x="335" y="277"/>
                  </a:lnTo>
                  <a:lnTo>
                    <a:pt x="324" y="282"/>
                  </a:lnTo>
                  <a:lnTo>
                    <a:pt x="324" y="293"/>
                  </a:lnTo>
                  <a:lnTo>
                    <a:pt x="319" y="308"/>
                  </a:lnTo>
                  <a:lnTo>
                    <a:pt x="309" y="324"/>
                  </a:lnTo>
                  <a:lnTo>
                    <a:pt x="314" y="340"/>
                  </a:lnTo>
                  <a:lnTo>
                    <a:pt x="324" y="351"/>
                  </a:lnTo>
                  <a:lnTo>
                    <a:pt x="324" y="362"/>
                  </a:lnTo>
                  <a:lnTo>
                    <a:pt x="324" y="362"/>
                  </a:lnTo>
                  <a:lnTo>
                    <a:pt x="324" y="367"/>
                  </a:lnTo>
                  <a:lnTo>
                    <a:pt x="324" y="372"/>
                  </a:lnTo>
                  <a:lnTo>
                    <a:pt x="319" y="383"/>
                  </a:lnTo>
                  <a:lnTo>
                    <a:pt x="319" y="388"/>
                  </a:lnTo>
                  <a:lnTo>
                    <a:pt x="59" y="393"/>
                  </a:lnTo>
                  <a:lnTo>
                    <a:pt x="59" y="335"/>
                  </a:lnTo>
                  <a:lnTo>
                    <a:pt x="43" y="335"/>
                  </a:lnTo>
                  <a:lnTo>
                    <a:pt x="32" y="340"/>
                  </a:lnTo>
                  <a:lnTo>
                    <a:pt x="27" y="335"/>
                  </a:lnTo>
                  <a:lnTo>
                    <a:pt x="16" y="324"/>
                  </a:lnTo>
                  <a:lnTo>
                    <a:pt x="16" y="133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3213000" y="3011400"/>
              <a:ext cx="500040" cy="457200"/>
            </a:xfrm>
            <a:custGeom>
              <a:avLst/>
              <a:gdLst/>
              <a:ahLst/>
              <a:rect l="l" t="t" r="r" b="b"/>
              <a:pathLst>
                <a:path w="431" h="393">
                  <a:moveTo>
                    <a:pt x="0" y="16"/>
                  </a:moveTo>
                  <a:lnTo>
                    <a:pt x="388" y="0"/>
                  </a:lnTo>
                  <a:lnTo>
                    <a:pt x="388" y="6"/>
                  </a:lnTo>
                  <a:lnTo>
                    <a:pt x="394" y="11"/>
                  </a:lnTo>
                  <a:lnTo>
                    <a:pt x="399" y="21"/>
                  </a:lnTo>
                  <a:lnTo>
                    <a:pt x="399" y="27"/>
                  </a:lnTo>
                  <a:lnTo>
                    <a:pt x="383" y="37"/>
                  </a:lnTo>
                  <a:lnTo>
                    <a:pt x="372" y="48"/>
                  </a:lnTo>
                  <a:lnTo>
                    <a:pt x="372" y="59"/>
                  </a:lnTo>
                  <a:lnTo>
                    <a:pt x="431" y="53"/>
                  </a:lnTo>
                  <a:lnTo>
                    <a:pt x="431" y="59"/>
                  </a:lnTo>
                  <a:lnTo>
                    <a:pt x="431" y="64"/>
                  </a:lnTo>
                  <a:lnTo>
                    <a:pt x="425" y="69"/>
                  </a:lnTo>
                  <a:lnTo>
                    <a:pt x="415" y="85"/>
                  </a:lnTo>
                  <a:lnTo>
                    <a:pt x="410" y="107"/>
                  </a:lnTo>
                  <a:lnTo>
                    <a:pt x="399" y="122"/>
                  </a:lnTo>
                  <a:lnTo>
                    <a:pt x="404" y="133"/>
                  </a:lnTo>
                  <a:lnTo>
                    <a:pt x="404" y="154"/>
                  </a:lnTo>
                  <a:lnTo>
                    <a:pt x="399" y="154"/>
                  </a:lnTo>
                  <a:lnTo>
                    <a:pt x="388" y="165"/>
                  </a:lnTo>
                  <a:lnTo>
                    <a:pt x="388" y="170"/>
                  </a:lnTo>
                  <a:lnTo>
                    <a:pt x="372" y="186"/>
                  </a:lnTo>
                  <a:lnTo>
                    <a:pt x="367" y="202"/>
                  </a:lnTo>
                  <a:lnTo>
                    <a:pt x="367" y="218"/>
                  </a:lnTo>
                  <a:lnTo>
                    <a:pt x="362" y="229"/>
                  </a:lnTo>
                  <a:lnTo>
                    <a:pt x="346" y="239"/>
                  </a:lnTo>
                  <a:lnTo>
                    <a:pt x="335" y="255"/>
                  </a:lnTo>
                  <a:lnTo>
                    <a:pt x="335" y="261"/>
                  </a:lnTo>
                  <a:lnTo>
                    <a:pt x="335" y="277"/>
                  </a:lnTo>
                  <a:lnTo>
                    <a:pt x="324" y="282"/>
                  </a:lnTo>
                  <a:lnTo>
                    <a:pt x="324" y="293"/>
                  </a:lnTo>
                  <a:lnTo>
                    <a:pt x="319" y="308"/>
                  </a:lnTo>
                  <a:lnTo>
                    <a:pt x="309" y="324"/>
                  </a:lnTo>
                  <a:lnTo>
                    <a:pt x="314" y="340"/>
                  </a:lnTo>
                  <a:lnTo>
                    <a:pt x="324" y="351"/>
                  </a:lnTo>
                  <a:lnTo>
                    <a:pt x="324" y="362"/>
                  </a:lnTo>
                  <a:lnTo>
                    <a:pt x="324" y="362"/>
                  </a:lnTo>
                  <a:lnTo>
                    <a:pt x="324" y="367"/>
                  </a:lnTo>
                  <a:lnTo>
                    <a:pt x="324" y="372"/>
                  </a:lnTo>
                  <a:lnTo>
                    <a:pt x="319" y="383"/>
                  </a:lnTo>
                  <a:lnTo>
                    <a:pt x="319" y="388"/>
                  </a:lnTo>
                  <a:lnTo>
                    <a:pt x="59" y="393"/>
                  </a:lnTo>
                  <a:lnTo>
                    <a:pt x="59" y="335"/>
                  </a:lnTo>
                  <a:lnTo>
                    <a:pt x="43" y="335"/>
                  </a:lnTo>
                  <a:lnTo>
                    <a:pt x="32" y="340"/>
                  </a:lnTo>
                  <a:lnTo>
                    <a:pt x="27" y="335"/>
                  </a:lnTo>
                  <a:lnTo>
                    <a:pt x="16" y="324"/>
                  </a:lnTo>
                  <a:lnTo>
                    <a:pt x="16" y="13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3281400" y="3462480"/>
              <a:ext cx="566640" cy="493560"/>
            </a:xfrm>
            <a:custGeom>
              <a:avLst/>
              <a:gdLst/>
              <a:ahLst/>
              <a:rect l="l" t="t" r="r" b="b"/>
              <a:pathLst>
                <a:path w="489" h="425">
                  <a:moveTo>
                    <a:pt x="0" y="5"/>
                  </a:moveTo>
                  <a:lnTo>
                    <a:pt x="260" y="0"/>
                  </a:lnTo>
                  <a:lnTo>
                    <a:pt x="260" y="5"/>
                  </a:lnTo>
                  <a:lnTo>
                    <a:pt x="271" y="32"/>
                  </a:lnTo>
                  <a:lnTo>
                    <a:pt x="276" y="48"/>
                  </a:lnTo>
                  <a:lnTo>
                    <a:pt x="281" y="59"/>
                  </a:lnTo>
                  <a:lnTo>
                    <a:pt x="287" y="69"/>
                  </a:lnTo>
                  <a:lnTo>
                    <a:pt x="287" y="75"/>
                  </a:lnTo>
                  <a:lnTo>
                    <a:pt x="276" y="85"/>
                  </a:lnTo>
                  <a:lnTo>
                    <a:pt x="271" y="85"/>
                  </a:lnTo>
                  <a:lnTo>
                    <a:pt x="265" y="112"/>
                  </a:lnTo>
                  <a:lnTo>
                    <a:pt x="250" y="138"/>
                  </a:lnTo>
                  <a:lnTo>
                    <a:pt x="234" y="181"/>
                  </a:lnTo>
                  <a:lnTo>
                    <a:pt x="234" y="218"/>
                  </a:lnTo>
                  <a:lnTo>
                    <a:pt x="404" y="207"/>
                  </a:lnTo>
                  <a:lnTo>
                    <a:pt x="409" y="213"/>
                  </a:lnTo>
                  <a:lnTo>
                    <a:pt x="404" y="234"/>
                  </a:lnTo>
                  <a:lnTo>
                    <a:pt x="404" y="255"/>
                  </a:lnTo>
                  <a:lnTo>
                    <a:pt x="420" y="271"/>
                  </a:lnTo>
                  <a:lnTo>
                    <a:pt x="425" y="292"/>
                  </a:lnTo>
                  <a:lnTo>
                    <a:pt x="398" y="287"/>
                  </a:lnTo>
                  <a:lnTo>
                    <a:pt x="377" y="277"/>
                  </a:lnTo>
                  <a:lnTo>
                    <a:pt x="372" y="277"/>
                  </a:lnTo>
                  <a:lnTo>
                    <a:pt x="366" y="282"/>
                  </a:lnTo>
                  <a:lnTo>
                    <a:pt x="351" y="292"/>
                  </a:lnTo>
                  <a:lnTo>
                    <a:pt x="351" y="303"/>
                  </a:lnTo>
                  <a:lnTo>
                    <a:pt x="356" y="308"/>
                  </a:lnTo>
                  <a:lnTo>
                    <a:pt x="366" y="314"/>
                  </a:lnTo>
                  <a:lnTo>
                    <a:pt x="382" y="314"/>
                  </a:lnTo>
                  <a:lnTo>
                    <a:pt x="393" y="303"/>
                  </a:lnTo>
                  <a:lnTo>
                    <a:pt x="398" y="303"/>
                  </a:lnTo>
                  <a:lnTo>
                    <a:pt x="409" y="303"/>
                  </a:lnTo>
                  <a:lnTo>
                    <a:pt x="414" y="303"/>
                  </a:lnTo>
                  <a:lnTo>
                    <a:pt x="414" y="303"/>
                  </a:lnTo>
                  <a:lnTo>
                    <a:pt x="414" y="308"/>
                  </a:lnTo>
                  <a:lnTo>
                    <a:pt x="409" y="314"/>
                  </a:lnTo>
                  <a:lnTo>
                    <a:pt x="409" y="324"/>
                  </a:lnTo>
                  <a:lnTo>
                    <a:pt x="414" y="324"/>
                  </a:lnTo>
                  <a:lnTo>
                    <a:pt x="420" y="330"/>
                  </a:lnTo>
                  <a:lnTo>
                    <a:pt x="425" y="324"/>
                  </a:lnTo>
                  <a:lnTo>
                    <a:pt x="436" y="308"/>
                  </a:lnTo>
                  <a:lnTo>
                    <a:pt x="451" y="303"/>
                  </a:lnTo>
                  <a:lnTo>
                    <a:pt x="457" y="298"/>
                  </a:lnTo>
                  <a:lnTo>
                    <a:pt x="462" y="298"/>
                  </a:lnTo>
                  <a:lnTo>
                    <a:pt x="467" y="303"/>
                  </a:lnTo>
                  <a:lnTo>
                    <a:pt x="462" y="314"/>
                  </a:lnTo>
                  <a:lnTo>
                    <a:pt x="467" y="319"/>
                  </a:lnTo>
                  <a:lnTo>
                    <a:pt x="467" y="324"/>
                  </a:lnTo>
                  <a:lnTo>
                    <a:pt x="457" y="330"/>
                  </a:lnTo>
                  <a:lnTo>
                    <a:pt x="446" y="346"/>
                  </a:lnTo>
                  <a:lnTo>
                    <a:pt x="430" y="356"/>
                  </a:lnTo>
                  <a:lnTo>
                    <a:pt x="430" y="367"/>
                  </a:lnTo>
                  <a:lnTo>
                    <a:pt x="436" y="372"/>
                  </a:lnTo>
                  <a:lnTo>
                    <a:pt x="451" y="383"/>
                  </a:lnTo>
                  <a:lnTo>
                    <a:pt x="483" y="399"/>
                  </a:lnTo>
                  <a:lnTo>
                    <a:pt x="489" y="404"/>
                  </a:lnTo>
                  <a:lnTo>
                    <a:pt x="483" y="409"/>
                  </a:lnTo>
                  <a:lnTo>
                    <a:pt x="478" y="415"/>
                  </a:lnTo>
                  <a:lnTo>
                    <a:pt x="457" y="425"/>
                  </a:lnTo>
                  <a:lnTo>
                    <a:pt x="451" y="404"/>
                  </a:lnTo>
                  <a:lnTo>
                    <a:pt x="436" y="399"/>
                  </a:lnTo>
                  <a:lnTo>
                    <a:pt x="409" y="388"/>
                  </a:lnTo>
                  <a:lnTo>
                    <a:pt x="404" y="377"/>
                  </a:lnTo>
                  <a:lnTo>
                    <a:pt x="398" y="372"/>
                  </a:lnTo>
                  <a:lnTo>
                    <a:pt x="393" y="377"/>
                  </a:lnTo>
                  <a:lnTo>
                    <a:pt x="388" y="399"/>
                  </a:lnTo>
                  <a:lnTo>
                    <a:pt x="393" y="399"/>
                  </a:lnTo>
                  <a:lnTo>
                    <a:pt x="393" y="404"/>
                  </a:lnTo>
                  <a:lnTo>
                    <a:pt x="377" y="415"/>
                  </a:lnTo>
                  <a:lnTo>
                    <a:pt x="372" y="415"/>
                  </a:lnTo>
                  <a:lnTo>
                    <a:pt x="366" y="404"/>
                  </a:lnTo>
                  <a:lnTo>
                    <a:pt x="361" y="399"/>
                  </a:lnTo>
                  <a:lnTo>
                    <a:pt x="351" y="404"/>
                  </a:lnTo>
                  <a:lnTo>
                    <a:pt x="345" y="399"/>
                  </a:lnTo>
                  <a:lnTo>
                    <a:pt x="340" y="399"/>
                  </a:lnTo>
                  <a:lnTo>
                    <a:pt x="329" y="415"/>
                  </a:lnTo>
                  <a:lnTo>
                    <a:pt x="313" y="415"/>
                  </a:lnTo>
                  <a:lnTo>
                    <a:pt x="308" y="409"/>
                  </a:lnTo>
                  <a:lnTo>
                    <a:pt x="292" y="409"/>
                  </a:lnTo>
                  <a:lnTo>
                    <a:pt x="271" y="383"/>
                  </a:lnTo>
                  <a:lnTo>
                    <a:pt x="260" y="377"/>
                  </a:lnTo>
                  <a:lnTo>
                    <a:pt x="244" y="372"/>
                  </a:lnTo>
                  <a:lnTo>
                    <a:pt x="239" y="362"/>
                  </a:lnTo>
                  <a:lnTo>
                    <a:pt x="239" y="362"/>
                  </a:lnTo>
                  <a:lnTo>
                    <a:pt x="239" y="362"/>
                  </a:lnTo>
                  <a:lnTo>
                    <a:pt x="234" y="362"/>
                  </a:lnTo>
                  <a:lnTo>
                    <a:pt x="239" y="356"/>
                  </a:lnTo>
                  <a:lnTo>
                    <a:pt x="228" y="351"/>
                  </a:lnTo>
                  <a:lnTo>
                    <a:pt x="228" y="356"/>
                  </a:lnTo>
                  <a:lnTo>
                    <a:pt x="218" y="351"/>
                  </a:lnTo>
                  <a:lnTo>
                    <a:pt x="212" y="351"/>
                  </a:lnTo>
                  <a:lnTo>
                    <a:pt x="212" y="346"/>
                  </a:lnTo>
                  <a:lnTo>
                    <a:pt x="207" y="346"/>
                  </a:lnTo>
                  <a:lnTo>
                    <a:pt x="191" y="362"/>
                  </a:lnTo>
                  <a:lnTo>
                    <a:pt x="196" y="372"/>
                  </a:lnTo>
                  <a:lnTo>
                    <a:pt x="196" y="372"/>
                  </a:lnTo>
                  <a:lnTo>
                    <a:pt x="164" y="372"/>
                  </a:lnTo>
                  <a:lnTo>
                    <a:pt x="117" y="367"/>
                  </a:lnTo>
                  <a:lnTo>
                    <a:pt x="90" y="356"/>
                  </a:lnTo>
                  <a:lnTo>
                    <a:pt x="26" y="362"/>
                  </a:lnTo>
                  <a:lnTo>
                    <a:pt x="21" y="362"/>
                  </a:lnTo>
                  <a:lnTo>
                    <a:pt x="21" y="351"/>
                  </a:lnTo>
                  <a:lnTo>
                    <a:pt x="21" y="351"/>
                  </a:lnTo>
                  <a:lnTo>
                    <a:pt x="26" y="340"/>
                  </a:lnTo>
                  <a:lnTo>
                    <a:pt x="32" y="335"/>
                  </a:lnTo>
                  <a:lnTo>
                    <a:pt x="42" y="314"/>
                  </a:lnTo>
                  <a:lnTo>
                    <a:pt x="32" y="303"/>
                  </a:lnTo>
                  <a:lnTo>
                    <a:pt x="32" y="292"/>
                  </a:lnTo>
                  <a:lnTo>
                    <a:pt x="37" y="287"/>
                  </a:lnTo>
                  <a:lnTo>
                    <a:pt x="32" y="282"/>
                  </a:lnTo>
                  <a:lnTo>
                    <a:pt x="37" y="271"/>
                  </a:lnTo>
                  <a:lnTo>
                    <a:pt x="42" y="266"/>
                  </a:lnTo>
                  <a:lnTo>
                    <a:pt x="48" y="255"/>
                  </a:lnTo>
                  <a:lnTo>
                    <a:pt x="53" y="234"/>
                  </a:lnTo>
                  <a:lnTo>
                    <a:pt x="53" y="223"/>
                  </a:lnTo>
                  <a:lnTo>
                    <a:pt x="48" y="207"/>
                  </a:lnTo>
                  <a:lnTo>
                    <a:pt x="42" y="191"/>
                  </a:lnTo>
                  <a:lnTo>
                    <a:pt x="37" y="191"/>
                  </a:lnTo>
                  <a:lnTo>
                    <a:pt x="37" y="186"/>
                  </a:lnTo>
                  <a:lnTo>
                    <a:pt x="37" y="181"/>
                  </a:lnTo>
                  <a:lnTo>
                    <a:pt x="32" y="170"/>
                  </a:lnTo>
                  <a:lnTo>
                    <a:pt x="26" y="165"/>
                  </a:lnTo>
                  <a:lnTo>
                    <a:pt x="21" y="160"/>
                  </a:lnTo>
                  <a:lnTo>
                    <a:pt x="26" y="149"/>
                  </a:lnTo>
                  <a:lnTo>
                    <a:pt x="21" y="133"/>
                  </a:lnTo>
                  <a:lnTo>
                    <a:pt x="5" y="122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3281400" y="3462480"/>
              <a:ext cx="566640" cy="493560"/>
            </a:xfrm>
            <a:custGeom>
              <a:avLst/>
              <a:gdLst/>
              <a:ahLst/>
              <a:rect l="l" t="t" r="r" b="b"/>
              <a:pathLst>
                <a:path w="489" h="425">
                  <a:moveTo>
                    <a:pt x="0" y="5"/>
                  </a:moveTo>
                  <a:lnTo>
                    <a:pt x="260" y="0"/>
                  </a:lnTo>
                  <a:lnTo>
                    <a:pt x="260" y="5"/>
                  </a:lnTo>
                  <a:lnTo>
                    <a:pt x="271" y="32"/>
                  </a:lnTo>
                  <a:lnTo>
                    <a:pt x="276" y="48"/>
                  </a:lnTo>
                  <a:lnTo>
                    <a:pt x="281" y="59"/>
                  </a:lnTo>
                  <a:lnTo>
                    <a:pt x="287" y="69"/>
                  </a:lnTo>
                  <a:lnTo>
                    <a:pt x="287" y="75"/>
                  </a:lnTo>
                  <a:lnTo>
                    <a:pt x="276" y="85"/>
                  </a:lnTo>
                  <a:lnTo>
                    <a:pt x="271" y="85"/>
                  </a:lnTo>
                  <a:lnTo>
                    <a:pt x="265" y="112"/>
                  </a:lnTo>
                  <a:lnTo>
                    <a:pt x="250" y="138"/>
                  </a:lnTo>
                  <a:lnTo>
                    <a:pt x="234" y="181"/>
                  </a:lnTo>
                  <a:lnTo>
                    <a:pt x="234" y="218"/>
                  </a:lnTo>
                  <a:lnTo>
                    <a:pt x="404" y="207"/>
                  </a:lnTo>
                  <a:lnTo>
                    <a:pt x="409" y="213"/>
                  </a:lnTo>
                  <a:lnTo>
                    <a:pt x="404" y="234"/>
                  </a:lnTo>
                  <a:lnTo>
                    <a:pt x="404" y="255"/>
                  </a:lnTo>
                  <a:lnTo>
                    <a:pt x="420" y="271"/>
                  </a:lnTo>
                  <a:lnTo>
                    <a:pt x="425" y="292"/>
                  </a:lnTo>
                  <a:lnTo>
                    <a:pt x="398" y="287"/>
                  </a:lnTo>
                  <a:lnTo>
                    <a:pt x="377" y="277"/>
                  </a:lnTo>
                  <a:lnTo>
                    <a:pt x="372" y="277"/>
                  </a:lnTo>
                  <a:lnTo>
                    <a:pt x="366" y="282"/>
                  </a:lnTo>
                  <a:lnTo>
                    <a:pt x="351" y="292"/>
                  </a:lnTo>
                  <a:lnTo>
                    <a:pt x="351" y="303"/>
                  </a:lnTo>
                  <a:lnTo>
                    <a:pt x="356" y="308"/>
                  </a:lnTo>
                  <a:lnTo>
                    <a:pt x="366" y="314"/>
                  </a:lnTo>
                  <a:lnTo>
                    <a:pt x="382" y="314"/>
                  </a:lnTo>
                  <a:lnTo>
                    <a:pt x="393" y="303"/>
                  </a:lnTo>
                  <a:lnTo>
                    <a:pt x="398" y="303"/>
                  </a:lnTo>
                  <a:lnTo>
                    <a:pt x="409" y="303"/>
                  </a:lnTo>
                  <a:lnTo>
                    <a:pt x="414" y="303"/>
                  </a:lnTo>
                  <a:lnTo>
                    <a:pt x="414" y="303"/>
                  </a:lnTo>
                  <a:lnTo>
                    <a:pt x="414" y="308"/>
                  </a:lnTo>
                  <a:lnTo>
                    <a:pt x="409" y="314"/>
                  </a:lnTo>
                  <a:lnTo>
                    <a:pt x="409" y="324"/>
                  </a:lnTo>
                  <a:lnTo>
                    <a:pt x="414" y="324"/>
                  </a:lnTo>
                  <a:lnTo>
                    <a:pt x="420" y="330"/>
                  </a:lnTo>
                  <a:lnTo>
                    <a:pt x="425" y="324"/>
                  </a:lnTo>
                  <a:lnTo>
                    <a:pt x="436" y="308"/>
                  </a:lnTo>
                  <a:lnTo>
                    <a:pt x="451" y="303"/>
                  </a:lnTo>
                  <a:lnTo>
                    <a:pt x="457" y="298"/>
                  </a:lnTo>
                  <a:lnTo>
                    <a:pt x="462" y="298"/>
                  </a:lnTo>
                  <a:lnTo>
                    <a:pt x="467" y="303"/>
                  </a:lnTo>
                  <a:lnTo>
                    <a:pt x="462" y="314"/>
                  </a:lnTo>
                  <a:lnTo>
                    <a:pt x="467" y="319"/>
                  </a:lnTo>
                  <a:lnTo>
                    <a:pt x="467" y="324"/>
                  </a:lnTo>
                  <a:lnTo>
                    <a:pt x="457" y="330"/>
                  </a:lnTo>
                  <a:lnTo>
                    <a:pt x="446" y="346"/>
                  </a:lnTo>
                  <a:lnTo>
                    <a:pt x="430" y="356"/>
                  </a:lnTo>
                  <a:lnTo>
                    <a:pt x="430" y="367"/>
                  </a:lnTo>
                  <a:lnTo>
                    <a:pt x="436" y="372"/>
                  </a:lnTo>
                  <a:lnTo>
                    <a:pt x="451" y="383"/>
                  </a:lnTo>
                  <a:lnTo>
                    <a:pt x="483" y="399"/>
                  </a:lnTo>
                  <a:lnTo>
                    <a:pt x="489" y="404"/>
                  </a:lnTo>
                  <a:lnTo>
                    <a:pt x="483" y="409"/>
                  </a:lnTo>
                  <a:lnTo>
                    <a:pt x="478" y="415"/>
                  </a:lnTo>
                  <a:lnTo>
                    <a:pt x="457" y="425"/>
                  </a:lnTo>
                  <a:lnTo>
                    <a:pt x="451" y="404"/>
                  </a:lnTo>
                  <a:lnTo>
                    <a:pt x="436" y="399"/>
                  </a:lnTo>
                  <a:lnTo>
                    <a:pt x="409" y="388"/>
                  </a:lnTo>
                  <a:lnTo>
                    <a:pt x="404" y="377"/>
                  </a:lnTo>
                  <a:lnTo>
                    <a:pt x="398" y="372"/>
                  </a:lnTo>
                  <a:lnTo>
                    <a:pt x="393" y="377"/>
                  </a:lnTo>
                  <a:lnTo>
                    <a:pt x="388" y="399"/>
                  </a:lnTo>
                  <a:lnTo>
                    <a:pt x="393" y="399"/>
                  </a:lnTo>
                  <a:lnTo>
                    <a:pt x="393" y="404"/>
                  </a:lnTo>
                  <a:lnTo>
                    <a:pt x="377" y="415"/>
                  </a:lnTo>
                  <a:lnTo>
                    <a:pt x="372" y="415"/>
                  </a:lnTo>
                  <a:lnTo>
                    <a:pt x="366" y="404"/>
                  </a:lnTo>
                  <a:lnTo>
                    <a:pt x="361" y="399"/>
                  </a:lnTo>
                  <a:lnTo>
                    <a:pt x="351" y="404"/>
                  </a:lnTo>
                  <a:lnTo>
                    <a:pt x="345" y="399"/>
                  </a:lnTo>
                  <a:lnTo>
                    <a:pt x="340" y="399"/>
                  </a:lnTo>
                  <a:lnTo>
                    <a:pt x="329" y="415"/>
                  </a:lnTo>
                  <a:lnTo>
                    <a:pt x="313" y="415"/>
                  </a:lnTo>
                  <a:lnTo>
                    <a:pt x="308" y="409"/>
                  </a:lnTo>
                  <a:lnTo>
                    <a:pt x="292" y="409"/>
                  </a:lnTo>
                  <a:lnTo>
                    <a:pt x="271" y="383"/>
                  </a:lnTo>
                  <a:lnTo>
                    <a:pt x="260" y="377"/>
                  </a:lnTo>
                  <a:lnTo>
                    <a:pt x="244" y="372"/>
                  </a:lnTo>
                  <a:lnTo>
                    <a:pt x="239" y="362"/>
                  </a:lnTo>
                  <a:lnTo>
                    <a:pt x="239" y="362"/>
                  </a:lnTo>
                  <a:lnTo>
                    <a:pt x="239" y="362"/>
                  </a:lnTo>
                  <a:lnTo>
                    <a:pt x="234" y="362"/>
                  </a:lnTo>
                  <a:lnTo>
                    <a:pt x="239" y="356"/>
                  </a:lnTo>
                  <a:lnTo>
                    <a:pt x="228" y="351"/>
                  </a:lnTo>
                  <a:lnTo>
                    <a:pt x="228" y="356"/>
                  </a:lnTo>
                  <a:lnTo>
                    <a:pt x="218" y="351"/>
                  </a:lnTo>
                  <a:lnTo>
                    <a:pt x="212" y="351"/>
                  </a:lnTo>
                  <a:lnTo>
                    <a:pt x="212" y="346"/>
                  </a:lnTo>
                  <a:lnTo>
                    <a:pt x="207" y="346"/>
                  </a:lnTo>
                  <a:lnTo>
                    <a:pt x="191" y="362"/>
                  </a:lnTo>
                  <a:lnTo>
                    <a:pt x="196" y="372"/>
                  </a:lnTo>
                  <a:lnTo>
                    <a:pt x="196" y="372"/>
                  </a:lnTo>
                  <a:lnTo>
                    <a:pt x="164" y="372"/>
                  </a:lnTo>
                  <a:lnTo>
                    <a:pt x="117" y="367"/>
                  </a:lnTo>
                  <a:lnTo>
                    <a:pt x="90" y="356"/>
                  </a:lnTo>
                  <a:lnTo>
                    <a:pt x="26" y="362"/>
                  </a:lnTo>
                  <a:lnTo>
                    <a:pt x="21" y="362"/>
                  </a:lnTo>
                  <a:lnTo>
                    <a:pt x="21" y="351"/>
                  </a:lnTo>
                  <a:lnTo>
                    <a:pt x="21" y="351"/>
                  </a:lnTo>
                  <a:lnTo>
                    <a:pt x="26" y="340"/>
                  </a:lnTo>
                  <a:lnTo>
                    <a:pt x="32" y="335"/>
                  </a:lnTo>
                  <a:lnTo>
                    <a:pt x="42" y="314"/>
                  </a:lnTo>
                  <a:lnTo>
                    <a:pt x="32" y="303"/>
                  </a:lnTo>
                  <a:lnTo>
                    <a:pt x="32" y="292"/>
                  </a:lnTo>
                  <a:lnTo>
                    <a:pt x="37" y="287"/>
                  </a:lnTo>
                  <a:lnTo>
                    <a:pt x="32" y="282"/>
                  </a:lnTo>
                  <a:lnTo>
                    <a:pt x="37" y="271"/>
                  </a:lnTo>
                  <a:lnTo>
                    <a:pt x="42" y="266"/>
                  </a:lnTo>
                  <a:lnTo>
                    <a:pt x="48" y="255"/>
                  </a:lnTo>
                  <a:lnTo>
                    <a:pt x="53" y="234"/>
                  </a:lnTo>
                  <a:lnTo>
                    <a:pt x="53" y="223"/>
                  </a:lnTo>
                  <a:lnTo>
                    <a:pt x="48" y="207"/>
                  </a:lnTo>
                  <a:lnTo>
                    <a:pt x="42" y="191"/>
                  </a:lnTo>
                  <a:lnTo>
                    <a:pt x="37" y="191"/>
                  </a:lnTo>
                  <a:lnTo>
                    <a:pt x="37" y="186"/>
                  </a:lnTo>
                  <a:lnTo>
                    <a:pt x="37" y="181"/>
                  </a:lnTo>
                  <a:lnTo>
                    <a:pt x="32" y="170"/>
                  </a:lnTo>
                  <a:lnTo>
                    <a:pt x="26" y="165"/>
                  </a:lnTo>
                  <a:lnTo>
                    <a:pt x="21" y="160"/>
                  </a:lnTo>
                  <a:lnTo>
                    <a:pt x="26" y="149"/>
                  </a:lnTo>
                  <a:lnTo>
                    <a:pt x="21" y="133"/>
                  </a:lnTo>
                  <a:lnTo>
                    <a:pt x="5" y="122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3552840" y="3191040"/>
              <a:ext cx="351000" cy="609480"/>
            </a:xfrm>
            <a:custGeom>
              <a:avLst/>
              <a:gdLst/>
              <a:ahLst/>
              <a:rect l="l" t="t" r="r" b="b"/>
              <a:pathLst>
                <a:path w="303" h="526">
                  <a:moveTo>
                    <a:pt x="281" y="0"/>
                  </a:moveTo>
                  <a:lnTo>
                    <a:pt x="95" y="11"/>
                  </a:lnTo>
                  <a:lnTo>
                    <a:pt x="95" y="16"/>
                  </a:lnTo>
                  <a:lnTo>
                    <a:pt x="79" y="32"/>
                  </a:lnTo>
                  <a:lnTo>
                    <a:pt x="74" y="48"/>
                  </a:lnTo>
                  <a:lnTo>
                    <a:pt x="74" y="64"/>
                  </a:lnTo>
                  <a:lnTo>
                    <a:pt x="69" y="75"/>
                  </a:lnTo>
                  <a:lnTo>
                    <a:pt x="53" y="8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42" y="123"/>
                  </a:lnTo>
                  <a:lnTo>
                    <a:pt x="31" y="128"/>
                  </a:lnTo>
                  <a:lnTo>
                    <a:pt x="31" y="139"/>
                  </a:lnTo>
                  <a:lnTo>
                    <a:pt x="26" y="154"/>
                  </a:lnTo>
                  <a:lnTo>
                    <a:pt x="16" y="170"/>
                  </a:lnTo>
                  <a:lnTo>
                    <a:pt x="21" y="186"/>
                  </a:lnTo>
                  <a:lnTo>
                    <a:pt x="31" y="197"/>
                  </a:lnTo>
                  <a:lnTo>
                    <a:pt x="31" y="208"/>
                  </a:lnTo>
                  <a:lnTo>
                    <a:pt x="31" y="208"/>
                  </a:lnTo>
                  <a:lnTo>
                    <a:pt x="31" y="213"/>
                  </a:lnTo>
                  <a:lnTo>
                    <a:pt x="31" y="218"/>
                  </a:lnTo>
                  <a:lnTo>
                    <a:pt x="26" y="229"/>
                  </a:lnTo>
                  <a:lnTo>
                    <a:pt x="26" y="234"/>
                  </a:lnTo>
                  <a:lnTo>
                    <a:pt x="26" y="239"/>
                  </a:lnTo>
                  <a:lnTo>
                    <a:pt x="37" y="266"/>
                  </a:lnTo>
                  <a:lnTo>
                    <a:pt x="42" y="282"/>
                  </a:lnTo>
                  <a:lnTo>
                    <a:pt x="47" y="293"/>
                  </a:lnTo>
                  <a:lnTo>
                    <a:pt x="53" y="303"/>
                  </a:lnTo>
                  <a:lnTo>
                    <a:pt x="53" y="309"/>
                  </a:lnTo>
                  <a:lnTo>
                    <a:pt x="42" y="319"/>
                  </a:lnTo>
                  <a:lnTo>
                    <a:pt x="37" y="319"/>
                  </a:lnTo>
                  <a:lnTo>
                    <a:pt x="31" y="346"/>
                  </a:lnTo>
                  <a:lnTo>
                    <a:pt x="16" y="372"/>
                  </a:lnTo>
                  <a:lnTo>
                    <a:pt x="0" y="415"/>
                  </a:lnTo>
                  <a:lnTo>
                    <a:pt x="0" y="452"/>
                  </a:lnTo>
                  <a:lnTo>
                    <a:pt x="170" y="441"/>
                  </a:lnTo>
                  <a:lnTo>
                    <a:pt x="175" y="447"/>
                  </a:lnTo>
                  <a:lnTo>
                    <a:pt x="170" y="468"/>
                  </a:lnTo>
                  <a:lnTo>
                    <a:pt x="170" y="489"/>
                  </a:lnTo>
                  <a:lnTo>
                    <a:pt x="186" y="505"/>
                  </a:lnTo>
                  <a:lnTo>
                    <a:pt x="191" y="526"/>
                  </a:lnTo>
                  <a:lnTo>
                    <a:pt x="202" y="526"/>
                  </a:lnTo>
                  <a:lnTo>
                    <a:pt x="223" y="516"/>
                  </a:lnTo>
                  <a:lnTo>
                    <a:pt x="260" y="500"/>
                  </a:lnTo>
                  <a:lnTo>
                    <a:pt x="271" y="505"/>
                  </a:lnTo>
                  <a:lnTo>
                    <a:pt x="287" y="500"/>
                  </a:lnTo>
                  <a:lnTo>
                    <a:pt x="292" y="505"/>
                  </a:lnTo>
                  <a:lnTo>
                    <a:pt x="297" y="505"/>
                  </a:lnTo>
                  <a:lnTo>
                    <a:pt x="303" y="505"/>
                  </a:lnTo>
                  <a:lnTo>
                    <a:pt x="281" y="340"/>
                  </a:lnTo>
                  <a:lnTo>
                    <a:pt x="281" y="325"/>
                  </a:lnTo>
                  <a:lnTo>
                    <a:pt x="287" y="6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3552840" y="3191040"/>
              <a:ext cx="351000" cy="609480"/>
            </a:xfrm>
            <a:custGeom>
              <a:avLst/>
              <a:gdLst/>
              <a:ahLst/>
              <a:rect l="l" t="t" r="r" b="b"/>
              <a:pathLst>
                <a:path w="303" h="526">
                  <a:moveTo>
                    <a:pt x="281" y="0"/>
                  </a:moveTo>
                  <a:lnTo>
                    <a:pt x="95" y="11"/>
                  </a:lnTo>
                  <a:lnTo>
                    <a:pt x="95" y="16"/>
                  </a:lnTo>
                  <a:lnTo>
                    <a:pt x="79" y="32"/>
                  </a:lnTo>
                  <a:lnTo>
                    <a:pt x="74" y="48"/>
                  </a:lnTo>
                  <a:lnTo>
                    <a:pt x="74" y="64"/>
                  </a:lnTo>
                  <a:lnTo>
                    <a:pt x="69" y="75"/>
                  </a:lnTo>
                  <a:lnTo>
                    <a:pt x="53" y="8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42" y="123"/>
                  </a:lnTo>
                  <a:lnTo>
                    <a:pt x="31" y="128"/>
                  </a:lnTo>
                  <a:lnTo>
                    <a:pt x="31" y="139"/>
                  </a:lnTo>
                  <a:lnTo>
                    <a:pt x="26" y="154"/>
                  </a:lnTo>
                  <a:lnTo>
                    <a:pt x="16" y="170"/>
                  </a:lnTo>
                  <a:lnTo>
                    <a:pt x="21" y="186"/>
                  </a:lnTo>
                  <a:lnTo>
                    <a:pt x="31" y="197"/>
                  </a:lnTo>
                  <a:lnTo>
                    <a:pt x="31" y="208"/>
                  </a:lnTo>
                  <a:lnTo>
                    <a:pt x="31" y="208"/>
                  </a:lnTo>
                  <a:lnTo>
                    <a:pt x="31" y="213"/>
                  </a:lnTo>
                  <a:lnTo>
                    <a:pt x="31" y="218"/>
                  </a:lnTo>
                  <a:lnTo>
                    <a:pt x="26" y="229"/>
                  </a:lnTo>
                  <a:lnTo>
                    <a:pt x="26" y="234"/>
                  </a:lnTo>
                  <a:lnTo>
                    <a:pt x="26" y="239"/>
                  </a:lnTo>
                  <a:lnTo>
                    <a:pt x="37" y="266"/>
                  </a:lnTo>
                  <a:lnTo>
                    <a:pt x="42" y="282"/>
                  </a:lnTo>
                  <a:lnTo>
                    <a:pt x="47" y="293"/>
                  </a:lnTo>
                  <a:lnTo>
                    <a:pt x="53" y="303"/>
                  </a:lnTo>
                  <a:lnTo>
                    <a:pt x="53" y="309"/>
                  </a:lnTo>
                  <a:lnTo>
                    <a:pt x="42" y="319"/>
                  </a:lnTo>
                  <a:lnTo>
                    <a:pt x="37" y="319"/>
                  </a:lnTo>
                  <a:lnTo>
                    <a:pt x="31" y="346"/>
                  </a:lnTo>
                  <a:lnTo>
                    <a:pt x="16" y="372"/>
                  </a:lnTo>
                  <a:lnTo>
                    <a:pt x="0" y="415"/>
                  </a:lnTo>
                  <a:lnTo>
                    <a:pt x="0" y="452"/>
                  </a:lnTo>
                  <a:lnTo>
                    <a:pt x="170" y="441"/>
                  </a:lnTo>
                  <a:lnTo>
                    <a:pt x="175" y="447"/>
                  </a:lnTo>
                  <a:lnTo>
                    <a:pt x="170" y="468"/>
                  </a:lnTo>
                  <a:lnTo>
                    <a:pt x="170" y="489"/>
                  </a:lnTo>
                  <a:lnTo>
                    <a:pt x="186" y="505"/>
                  </a:lnTo>
                  <a:lnTo>
                    <a:pt x="191" y="526"/>
                  </a:lnTo>
                  <a:lnTo>
                    <a:pt x="202" y="526"/>
                  </a:lnTo>
                  <a:lnTo>
                    <a:pt x="223" y="516"/>
                  </a:lnTo>
                  <a:lnTo>
                    <a:pt x="260" y="500"/>
                  </a:lnTo>
                  <a:lnTo>
                    <a:pt x="271" y="505"/>
                  </a:lnTo>
                  <a:lnTo>
                    <a:pt x="287" y="500"/>
                  </a:lnTo>
                  <a:lnTo>
                    <a:pt x="292" y="505"/>
                  </a:lnTo>
                  <a:lnTo>
                    <a:pt x="297" y="505"/>
                  </a:lnTo>
                  <a:lnTo>
                    <a:pt x="303" y="505"/>
                  </a:lnTo>
                  <a:lnTo>
                    <a:pt x="281" y="340"/>
                  </a:lnTo>
                  <a:lnTo>
                    <a:pt x="281" y="325"/>
                  </a:lnTo>
                  <a:lnTo>
                    <a:pt x="287" y="6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81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3878280" y="3165480"/>
              <a:ext cx="382680" cy="611280"/>
            </a:xfrm>
            <a:custGeom>
              <a:avLst/>
              <a:gdLst/>
              <a:ahLst/>
              <a:rect l="l" t="t" r="r" b="b"/>
              <a:pathLst>
                <a:path w="330" h="526">
                  <a:moveTo>
                    <a:pt x="0" y="21"/>
                  </a:moveTo>
                  <a:lnTo>
                    <a:pt x="6" y="27"/>
                  </a:lnTo>
                  <a:lnTo>
                    <a:pt x="0" y="346"/>
                  </a:lnTo>
                  <a:lnTo>
                    <a:pt x="0" y="361"/>
                  </a:lnTo>
                  <a:lnTo>
                    <a:pt x="22" y="526"/>
                  </a:lnTo>
                  <a:lnTo>
                    <a:pt x="27" y="521"/>
                  </a:lnTo>
                  <a:lnTo>
                    <a:pt x="32" y="516"/>
                  </a:lnTo>
                  <a:lnTo>
                    <a:pt x="43" y="521"/>
                  </a:lnTo>
                  <a:lnTo>
                    <a:pt x="48" y="516"/>
                  </a:lnTo>
                  <a:lnTo>
                    <a:pt x="53" y="494"/>
                  </a:lnTo>
                  <a:lnTo>
                    <a:pt x="59" y="478"/>
                  </a:lnTo>
                  <a:lnTo>
                    <a:pt x="64" y="494"/>
                  </a:lnTo>
                  <a:lnTo>
                    <a:pt x="64" y="500"/>
                  </a:lnTo>
                  <a:lnTo>
                    <a:pt x="69" y="510"/>
                  </a:lnTo>
                  <a:lnTo>
                    <a:pt x="80" y="526"/>
                  </a:lnTo>
                  <a:lnTo>
                    <a:pt x="91" y="526"/>
                  </a:lnTo>
                  <a:lnTo>
                    <a:pt x="96" y="526"/>
                  </a:lnTo>
                  <a:lnTo>
                    <a:pt x="107" y="516"/>
                  </a:lnTo>
                  <a:lnTo>
                    <a:pt x="112" y="516"/>
                  </a:lnTo>
                  <a:lnTo>
                    <a:pt x="117" y="510"/>
                  </a:lnTo>
                  <a:lnTo>
                    <a:pt x="117" y="505"/>
                  </a:lnTo>
                  <a:lnTo>
                    <a:pt x="112" y="505"/>
                  </a:lnTo>
                  <a:lnTo>
                    <a:pt x="107" y="500"/>
                  </a:lnTo>
                  <a:lnTo>
                    <a:pt x="107" y="500"/>
                  </a:lnTo>
                  <a:lnTo>
                    <a:pt x="112" y="489"/>
                  </a:lnTo>
                  <a:lnTo>
                    <a:pt x="112" y="484"/>
                  </a:lnTo>
                  <a:lnTo>
                    <a:pt x="107" y="478"/>
                  </a:lnTo>
                  <a:lnTo>
                    <a:pt x="101" y="478"/>
                  </a:lnTo>
                  <a:lnTo>
                    <a:pt x="96" y="473"/>
                  </a:lnTo>
                  <a:lnTo>
                    <a:pt x="91" y="462"/>
                  </a:lnTo>
                  <a:lnTo>
                    <a:pt x="91" y="457"/>
                  </a:lnTo>
                  <a:lnTo>
                    <a:pt x="91" y="457"/>
                  </a:lnTo>
                  <a:lnTo>
                    <a:pt x="91" y="452"/>
                  </a:lnTo>
                  <a:lnTo>
                    <a:pt x="91" y="446"/>
                  </a:lnTo>
                  <a:lnTo>
                    <a:pt x="330" y="425"/>
                  </a:lnTo>
                  <a:lnTo>
                    <a:pt x="330" y="420"/>
                  </a:lnTo>
                  <a:lnTo>
                    <a:pt x="319" y="399"/>
                  </a:lnTo>
                  <a:lnTo>
                    <a:pt x="319" y="372"/>
                  </a:lnTo>
                  <a:lnTo>
                    <a:pt x="309" y="351"/>
                  </a:lnTo>
                  <a:lnTo>
                    <a:pt x="309" y="330"/>
                  </a:lnTo>
                  <a:lnTo>
                    <a:pt x="314" y="314"/>
                  </a:lnTo>
                  <a:lnTo>
                    <a:pt x="314" y="303"/>
                  </a:lnTo>
                  <a:lnTo>
                    <a:pt x="319" y="292"/>
                  </a:lnTo>
                  <a:lnTo>
                    <a:pt x="324" y="287"/>
                  </a:lnTo>
                  <a:lnTo>
                    <a:pt x="314" y="276"/>
                  </a:lnTo>
                  <a:lnTo>
                    <a:pt x="319" y="266"/>
                  </a:lnTo>
                  <a:lnTo>
                    <a:pt x="314" y="260"/>
                  </a:lnTo>
                  <a:lnTo>
                    <a:pt x="303" y="255"/>
                  </a:lnTo>
                  <a:lnTo>
                    <a:pt x="303" y="250"/>
                  </a:lnTo>
                  <a:lnTo>
                    <a:pt x="298" y="234"/>
                  </a:lnTo>
                  <a:lnTo>
                    <a:pt x="287" y="229"/>
                  </a:lnTo>
                  <a:lnTo>
                    <a:pt x="229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3878280" y="3165480"/>
              <a:ext cx="382680" cy="611280"/>
            </a:xfrm>
            <a:custGeom>
              <a:avLst/>
              <a:gdLst/>
              <a:ahLst/>
              <a:rect l="l" t="t" r="r" b="b"/>
              <a:pathLst>
                <a:path w="330" h="526">
                  <a:moveTo>
                    <a:pt x="0" y="21"/>
                  </a:moveTo>
                  <a:lnTo>
                    <a:pt x="6" y="27"/>
                  </a:lnTo>
                  <a:lnTo>
                    <a:pt x="0" y="346"/>
                  </a:lnTo>
                  <a:lnTo>
                    <a:pt x="0" y="361"/>
                  </a:lnTo>
                  <a:lnTo>
                    <a:pt x="22" y="526"/>
                  </a:lnTo>
                  <a:lnTo>
                    <a:pt x="27" y="521"/>
                  </a:lnTo>
                  <a:lnTo>
                    <a:pt x="32" y="516"/>
                  </a:lnTo>
                  <a:lnTo>
                    <a:pt x="43" y="521"/>
                  </a:lnTo>
                  <a:lnTo>
                    <a:pt x="48" y="516"/>
                  </a:lnTo>
                  <a:lnTo>
                    <a:pt x="53" y="494"/>
                  </a:lnTo>
                  <a:lnTo>
                    <a:pt x="59" y="478"/>
                  </a:lnTo>
                  <a:lnTo>
                    <a:pt x="64" y="494"/>
                  </a:lnTo>
                  <a:lnTo>
                    <a:pt x="64" y="500"/>
                  </a:lnTo>
                  <a:lnTo>
                    <a:pt x="69" y="510"/>
                  </a:lnTo>
                  <a:lnTo>
                    <a:pt x="80" y="526"/>
                  </a:lnTo>
                  <a:lnTo>
                    <a:pt x="91" y="526"/>
                  </a:lnTo>
                  <a:lnTo>
                    <a:pt x="96" y="526"/>
                  </a:lnTo>
                  <a:lnTo>
                    <a:pt x="107" y="516"/>
                  </a:lnTo>
                  <a:lnTo>
                    <a:pt x="112" y="516"/>
                  </a:lnTo>
                  <a:lnTo>
                    <a:pt x="117" y="510"/>
                  </a:lnTo>
                  <a:lnTo>
                    <a:pt x="117" y="505"/>
                  </a:lnTo>
                  <a:lnTo>
                    <a:pt x="112" y="505"/>
                  </a:lnTo>
                  <a:lnTo>
                    <a:pt x="107" y="500"/>
                  </a:lnTo>
                  <a:lnTo>
                    <a:pt x="107" y="500"/>
                  </a:lnTo>
                  <a:lnTo>
                    <a:pt x="112" y="489"/>
                  </a:lnTo>
                  <a:lnTo>
                    <a:pt x="112" y="484"/>
                  </a:lnTo>
                  <a:lnTo>
                    <a:pt x="107" y="478"/>
                  </a:lnTo>
                  <a:lnTo>
                    <a:pt x="101" y="478"/>
                  </a:lnTo>
                  <a:lnTo>
                    <a:pt x="96" y="473"/>
                  </a:lnTo>
                  <a:lnTo>
                    <a:pt x="91" y="462"/>
                  </a:lnTo>
                  <a:lnTo>
                    <a:pt x="91" y="457"/>
                  </a:lnTo>
                  <a:lnTo>
                    <a:pt x="91" y="457"/>
                  </a:lnTo>
                  <a:lnTo>
                    <a:pt x="91" y="452"/>
                  </a:lnTo>
                  <a:lnTo>
                    <a:pt x="91" y="446"/>
                  </a:lnTo>
                  <a:lnTo>
                    <a:pt x="330" y="425"/>
                  </a:lnTo>
                  <a:lnTo>
                    <a:pt x="330" y="420"/>
                  </a:lnTo>
                  <a:lnTo>
                    <a:pt x="319" y="399"/>
                  </a:lnTo>
                  <a:lnTo>
                    <a:pt x="319" y="372"/>
                  </a:lnTo>
                  <a:lnTo>
                    <a:pt x="309" y="351"/>
                  </a:lnTo>
                  <a:lnTo>
                    <a:pt x="309" y="330"/>
                  </a:lnTo>
                  <a:lnTo>
                    <a:pt x="314" y="314"/>
                  </a:lnTo>
                  <a:lnTo>
                    <a:pt x="314" y="303"/>
                  </a:lnTo>
                  <a:lnTo>
                    <a:pt x="319" y="292"/>
                  </a:lnTo>
                  <a:lnTo>
                    <a:pt x="324" y="287"/>
                  </a:lnTo>
                  <a:lnTo>
                    <a:pt x="314" y="276"/>
                  </a:lnTo>
                  <a:lnTo>
                    <a:pt x="319" y="266"/>
                  </a:lnTo>
                  <a:lnTo>
                    <a:pt x="314" y="260"/>
                  </a:lnTo>
                  <a:lnTo>
                    <a:pt x="303" y="255"/>
                  </a:lnTo>
                  <a:lnTo>
                    <a:pt x="303" y="250"/>
                  </a:lnTo>
                  <a:lnTo>
                    <a:pt x="298" y="234"/>
                  </a:lnTo>
                  <a:lnTo>
                    <a:pt x="287" y="229"/>
                  </a:lnTo>
                  <a:lnTo>
                    <a:pt x="229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3984480" y="3635280"/>
              <a:ext cx="911520" cy="684360"/>
            </a:xfrm>
            <a:custGeom>
              <a:avLst/>
              <a:gdLst/>
              <a:ahLst/>
              <a:rect l="l" t="t" r="r" b="b"/>
              <a:pathLst>
                <a:path w="786" h="590">
                  <a:moveTo>
                    <a:pt x="239" y="21"/>
                  </a:moveTo>
                  <a:lnTo>
                    <a:pt x="0" y="42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5" y="69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1" y="80"/>
                  </a:lnTo>
                  <a:lnTo>
                    <a:pt x="21" y="85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1" y="101"/>
                  </a:lnTo>
                  <a:lnTo>
                    <a:pt x="26" y="101"/>
                  </a:lnTo>
                  <a:lnTo>
                    <a:pt x="26" y="106"/>
                  </a:lnTo>
                  <a:lnTo>
                    <a:pt x="21" y="112"/>
                  </a:lnTo>
                  <a:lnTo>
                    <a:pt x="21" y="117"/>
                  </a:lnTo>
                  <a:lnTo>
                    <a:pt x="21" y="117"/>
                  </a:lnTo>
                  <a:lnTo>
                    <a:pt x="37" y="112"/>
                  </a:lnTo>
                  <a:lnTo>
                    <a:pt x="42" y="112"/>
                  </a:lnTo>
                  <a:lnTo>
                    <a:pt x="42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53" y="106"/>
                  </a:lnTo>
                  <a:lnTo>
                    <a:pt x="58" y="106"/>
                  </a:lnTo>
                  <a:lnTo>
                    <a:pt x="63" y="106"/>
                  </a:lnTo>
                  <a:lnTo>
                    <a:pt x="74" y="101"/>
                  </a:lnTo>
                  <a:lnTo>
                    <a:pt x="117" y="90"/>
                  </a:lnTo>
                  <a:lnTo>
                    <a:pt x="122" y="90"/>
                  </a:lnTo>
                  <a:lnTo>
                    <a:pt x="122" y="90"/>
                  </a:lnTo>
                  <a:lnTo>
                    <a:pt x="117" y="101"/>
                  </a:lnTo>
                  <a:lnTo>
                    <a:pt x="122" y="101"/>
                  </a:lnTo>
                  <a:lnTo>
                    <a:pt x="138" y="101"/>
                  </a:lnTo>
                  <a:lnTo>
                    <a:pt x="154" y="106"/>
                  </a:lnTo>
                  <a:lnTo>
                    <a:pt x="175" y="117"/>
                  </a:lnTo>
                  <a:lnTo>
                    <a:pt x="180" y="122"/>
                  </a:lnTo>
                  <a:lnTo>
                    <a:pt x="180" y="112"/>
                  </a:lnTo>
                  <a:lnTo>
                    <a:pt x="186" y="112"/>
                  </a:lnTo>
                  <a:lnTo>
                    <a:pt x="191" y="117"/>
                  </a:lnTo>
                  <a:lnTo>
                    <a:pt x="202" y="117"/>
                  </a:lnTo>
                  <a:lnTo>
                    <a:pt x="202" y="122"/>
                  </a:lnTo>
                  <a:lnTo>
                    <a:pt x="202" y="122"/>
                  </a:lnTo>
                  <a:lnTo>
                    <a:pt x="196" y="122"/>
                  </a:lnTo>
                  <a:lnTo>
                    <a:pt x="202" y="128"/>
                  </a:lnTo>
                  <a:lnTo>
                    <a:pt x="223" y="143"/>
                  </a:lnTo>
                  <a:lnTo>
                    <a:pt x="228" y="154"/>
                  </a:lnTo>
                  <a:lnTo>
                    <a:pt x="223" y="159"/>
                  </a:lnTo>
                  <a:lnTo>
                    <a:pt x="223" y="165"/>
                  </a:lnTo>
                  <a:lnTo>
                    <a:pt x="218" y="159"/>
                  </a:lnTo>
                  <a:lnTo>
                    <a:pt x="218" y="154"/>
                  </a:lnTo>
                  <a:lnTo>
                    <a:pt x="218" y="159"/>
                  </a:lnTo>
                  <a:lnTo>
                    <a:pt x="218" y="165"/>
                  </a:lnTo>
                  <a:lnTo>
                    <a:pt x="223" y="165"/>
                  </a:lnTo>
                  <a:lnTo>
                    <a:pt x="255" y="159"/>
                  </a:lnTo>
                  <a:lnTo>
                    <a:pt x="260" y="154"/>
                  </a:lnTo>
                  <a:lnTo>
                    <a:pt x="271" y="154"/>
                  </a:lnTo>
                  <a:lnTo>
                    <a:pt x="297" y="133"/>
                  </a:lnTo>
                  <a:lnTo>
                    <a:pt x="313" y="133"/>
                  </a:lnTo>
                  <a:lnTo>
                    <a:pt x="313" y="128"/>
                  </a:lnTo>
                  <a:lnTo>
                    <a:pt x="313" y="122"/>
                  </a:lnTo>
                  <a:lnTo>
                    <a:pt x="319" y="112"/>
                  </a:lnTo>
                  <a:lnTo>
                    <a:pt x="345" y="106"/>
                  </a:lnTo>
                  <a:lnTo>
                    <a:pt x="388" y="128"/>
                  </a:lnTo>
                  <a:lnTo>
                    <a:pt x="388" y="133"/>
                  </a:lnTo>
                  <a:lnTo>
                    <a:pt x="404" y="143"/>
                  </a:lnTo>
                  <a:lnTo>
                    <a:pt x="409" y="159"/>
                  </a:lnTo>
                  <a:lnTo>
                    <a:pt x="435" y="175"/>
                  </a:lnTo>
                  <a:lnTo>
                    <a:pt x="441" y="186"/>
                  </a:lnTo>
                  <a:lnTo>
                    <a:pt x="446" y="191"/>
                  </a:lnTo>
                  <a:lnTo>
                    <a:pt x="467" y="191"/>
                  </a:lnTo>
                  <a:lnTo>
                    <a:pt x="483" y="213"/>
                  </a:lnTo>
                  <a:lnTo>
                    <a:pt x="489" y="218"/>
                  </a:lnTo>
                  <a:lnTo>
                    <a:pt x="489" y="223"/>
                  </a:lnTo>
                  <a:lnTo>
                    <a:pt x="494" y="250"/>
                  </a:lnTo>
                  <a:lnTo>
                    <a:pt x="494" y="276"/>
                  </a:lnTo>
                  <a:lnTo>
                    <a:pt x="483" y="303"/>
                  </a:lnTo>
                  <a:lnTo>
                    <a:pt x="489" y="324"/>
                  </a:lnTo>
                  <a:lnTo>
                    <a:pt x="489" y="335"/>
                  </a:lnTo>
                  <a:lnTo>
                    <a:pt x="505" y="345"/>
                  </a:lnTo>
                  <a:lnTo>
                    <a:pt x="510" y="335"/>
                  </a:lnTo>
                  <a:lnTo>
                    <a:pt x="505" y="329"/>
                  </a:lnTo>
                  <a:lnTo>
                    <a:pt x="499" y="319"/>
                  </a:lnTo>
                  <a:lnTo>
                    <a:pt x="505" y="314"/>
                  </a:lnTo>
                  <a:lnTo>
                    <a:pt x="510" y="314"/>
                  </a:lnTo>
                  <a:lnTo>
                    <a:pt x="520" y="324"/>
                  </a:lnTo>
                  <a:lnTo>
                    <a:pt x="520" y="324"/>
                  </a:lnTo>
                  <a:lnTo>
                    <a:pt x="526" y="319"/>
                  </a:lnTo>
                  <a:lnTo>
                    <a:pt x="526" y="319"/>
                  </a:lnTo>
                  <a:lnTo>
                    <a:pt x="531" y="319"/>
                  </a:lnTo>
                  <a:lnTo>
                    <a:pt x="531" y="329"/>
                  </a:lnTo>
                  <a:lnTo>
                    <a:pt x="526" y="335"/>
                  </a:lnTo>
                  <a:lnTo>
                    <a:pt x="520" y="340"/>
                  </a:lnTo>
                  <a:lnTo>
                    <a:pt x="515" y="361"/>
                  </a:lnTo>
                  <a:lnTo>
                    <a:pt x="510" y="361"/>
                  </a:lnTo>
                  <a:lnTo>
                    <a:pt x="510" y="372"/>
                  </a:lnTo>
                  <a:lnTo>
                    <a:pt x="515" y="377"/>
                  </a:lnTo>
                  <a:lnTo>
                    <a:pt x="526" y="388"/>
                  </a:lnTo>
                  <a:lnTo>
                    <a:pt x="542" y="420"/>
                  </a:lnTo>
                  <a:lnTo>
                    <a:pt x="563" y="430"/>
                  </a:lnTo>
                  <a:lnTo>
                    <a:pt x="568" y="430"/>
                  </a:lnTo>
                  <a:lnTo>
                    <a:pt x="568" y="425"/>
                  </a:lnTo>
                  <a:lnTo>
                    <a:pt x="574" y="425"/>
                  </a:lnTo>
                  <a:lnTo>
                    <a:pt x="579" y="436"/>
                  </a:lnTo>
                  <a:lnTo>
                    <a:pt x="579" y="446"/>
                  </a:lnTo>
                  <a:lnTo>
                    <a:pt x="590" y="462"/>
                  </a:lnTo>
                  <a:lnTo>
                    <a:pt x="595" y="468"/>
                  </a:lnTo>
                  <a:lnTo>
                    <a:pt x="606" y="473"/>
                  </a:lnTo>
                  <a:lnTo>
                    <a:pt x="621" y="515"/>
                  </a:lnTo>
                  <a:lnTo>
                    <a:pt x="627" y="521"/>
                  </a:lnTo>
                  <a:lnTo>
                    <a:pt x="653" y="526"/>
                  </a:lnTo>
                  <a:lnTo>
                    <a:pt x="659" y="531"/>
                  </a:lnTo>
                  <a:lnTo>
                    <a:pt x="685" y="563"/>
                  </a:lnTo>
                  <a:lnTo>
                    <a:pt x="696" y="569"/>
                  </a:lnTo>
                  <a:lnTo>
                    <a:pt x="701" y="569"/>
                  </a:lnTo>
                  <a:lnTo>
                    <a:pt x="706" y="574"/>
                  </a:lnTo>
                  <a:lnTo>
                    <a:pt x="712" y="579"/>
                  </a:lnTo>
                  <a:lnTo>
                    <a:pt x="706" y="579"/>
                  </a:lnTo>
                  <a:lnTo>
                    <a:pt x="701" y="579"/>
                  </a:lnTo>
                  <a:lnTo>
                    <a:pt x="696" y="579"/>
                  </a:lnTo>
                  <a:lnTo>
                    <a:pt x="696" y="579"/>
                  </a:lnTo>
                  <a:lnTo>
                    <a:pt x="696" y="585"/>
                  </a:lnTo>
                  <a:lnTo>
                    <a:pt x="696" y="590"/>
                  </a:lnTo>
                  <a:lnTo>
                    <a:pt x="712" y="590"/>
                  </a:lnTo>
                  <a:lnTo>
                    <a:pt x="717" y="590"/>
                  </a:lnTo>
                  <a:lnTo>
                    <a:pt x="728" y="590"/>
                  </a:lnTo>
                  <a:lnTo>
                    <a:pt x="765" y="574"/>
                  </a:lnTo>
                  <a:lnTo>
                    <a:pt x="770" y="558"/>
                  </a:lnTo>
                  <a:lnTo>
                    <a:pt x="776" y="553"/>
                  </a:lnTo>
                  <a:lnTo>
                    <a:pt x="770" y="531"/>
                  </a:lnTo>
                  <a:lnTo>
                    <a:pt x="770" y="526"/>
                  </a:lnTo>
                  <a:lnTo>
                    <a:pt x="776" y="505"/>
                  </a:lnTo>
                  <a:lnTo>
                    <a:pt x="786" y="505"/>
                  </a:lnTo>
                  <a:lnTo>
                    <a:pt x="776" y="468"/>
                  </a:lnTo>
                  <a:lnTo>
                    <a:pt x="776" y="452"/>
                  </a:lnTo>
                  <a:lnTo>
                    <a:pt x="776" y="414"/>
                  </a:lnTo>
                  <a:lnTo>
                    <a:pt x="770" y="388"/>
                  </a:lnTo>
                  <a:lnTo>
                    <a:pt x="765" y="377"/>
                  </a:lnTo>
                  <a:lnTo>
                    <a:pt x="738" y="345"/>
                  </a:lnTo>
                  <a:lnTo>
                    <a:pt x="722" y="308"/>
                  </a:lnTo>
                  <a:lnTo>
                    <a:pt x="701" y="276"/>
                  </a:lnTo>
                  <a:lnTo>
                    <a:pt x="701" y="276"/>
                  </a:lnTo>
                  <a:lnTo>
                    <a:pt x="701" y="271"/>
                  </a:lnTo>
                  <a:lnTo>
                    <a:pt x="691" y="255"/>
                  </a:lnTo>
                  <a:lnTo>
                    <a:pt x="691" y="250"/>
                  </a:lnTo>
                  <a:lnTo>
                    <a:pt x="701" y="239"/>
                  </a:lnTo>
                  <a:lnTo>
                    <a:pt x="701" y="234"/>
                  </a:lnTo>
                  <a:lnTo>
                    <a:pt x="675" y="197"/>
                  </a:lnTo>
                  <a:lnTo>
                    <a:pt x="659" y="181"/>
                  </a:lnTo>
                  <a:lnTo>
                    <a:pt x="648" y="175"/>
                  </a:lnTo>
                  <a:lnTo>
                    <a:pt x="643" y="170"/>
                  </a:lnTo>
                  <a:lnTo>
                    <a:pt x="627" y="149"/>
                  </a:lnTo>
                  <a:lnTo>
                    <a:pt x="606" y="106"/>
                  </a:lnTo>
                  <a:lnTo>
                    <a:pt x="600" y="85"/>
                  </a:lnTo>
                  <a:lnTo>
                    <a:pt x="584" y="53"/>
                  </a:lnTo>
                  <a:lnTo>
                    <a:pt x="584" y="42"/>
                  </a:lnTo>
                  <a:lnTo>
                    <a:pt x="579" y="37"/>
                  </a:lnTo>
                  <a:lnTo>
                    <a:pt x="574" y="37"/>
                  </a:lnTo>
                  <a:lnTo>
                    <a:pt x="574" y="16"/>
                  </a:lnTo>
                  <a:lnTo>
                    <a:pt x="568" y="5"/>
                  </a:lnTo>
                  <a:lnTo>
                    <a:pt x="563" y="5"/>
                  </a:lnTo>
                  <a:lnTo>
                    <a:pt x="547" y="5"/>
                  </a:lnTo>
                  <a:lnTo>
                    <a:pt x="526" y="0"/>
                  </a:lnTo>
                  <a:lnTo>
                    <a:pt x="520" y="5"/>
                  </a:lnTo>
                  <a:lnTo>
                    <a:pt x="520" y="5"/>
                  </a:lnTo>
                  <a:lnTo>
                    <a:pt x="520" y="16"/>
                  </a:lnTo>
                  <a:lnTo>
                    <a:pt x="526" y="37"/>
                  </a:lnTo>
                  <a:lnTo>
                    <a:pt x="520" y="53"/>
                  </a:lnTo>
                  <a:lnTo>
                    <a:pt x="510" y="53"/>
                  </a:lnTo>
                  <a:lnTo>
                    <a:pt x="505" y="48"/>
                  </a:lnTo>
                  <a:lnTo>
                    <a:pt x="505" y="32"/>
                  </a:lnTo>
                  <a:lnTo>
                    <a:pt x="255" y="48"/>
                  </a:lnTo>
                  <a:lnTo>
                    <a:pt x="249" y="42"/>
                  </a:lnTo>
                  <a:lnTo>
                    <a:pt x="249" y="32"/>
                  </a:lnTo>
                  <a:lnTo>
                    <a:pt x="239" y="27"/>
                  </a:lnTo>
                  <a:lnTo>
                    <a:pt x="239" y="21"/>
                  </a:lnTo>
                  <a:lnTo>
                    <a:pt x="239" y="21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3984480" y="3635280"/>
              <a:ext cx="911520" cy="684360"/>
            </a:xfrm>
            <a:custGeom>
              <a:avLst/>
              <a:gdLst/>
              <a:ahLst/>
              <a:rect l="l" t="t" r="r" b="b"/>
              <a:pathLst>
                <a:path w="786" h="590">
                  <a:moveTo>
                    <a:pt x="239" y="21"/>
                  </a:moveTo>
                  <a:lnTo>
                    <a:pt x="0" y="42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5" y="69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1" y="80"/>
                  </a:lnTo>
                  <a:lnTo>
                    <a:pt x="21" y="85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1" y="101"/>
                  </a:lnTo>
                  <a:lnTo>
                    <a:pt x="26" y="101"/>
                  </a:lnTo>
                  <a:lnTo>
                    <a:pt x="26" y="106"/>
                  </a:lnTo>
                  <a:lnTo>
                    <a:pt x="21" y="112"/>
                  </a:lnTo>
                  <a:lnTo>
                    <a:pt x="21" y="117"/>
                  </a:lnTo>
                  <a:lnTo>
                    <a:pt x="21" y="117"/>
                  </a:lnTo>
                  <a:lnTo>
                    <a:pt x="37" y="112"/>
                  </a:lnTo>
                  <a:lnTo>
                    <a:pt x="42" y="112"/>
                  </a:lnTo>
                  <a:lnTo>
                    <a:pt x="42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53" y="106"/>
                  </a:lnTo>
                  <a:lnTo>
                    <a:pt x="58" y="106"/>
                  </a:lnTo>
                  <a:lnTo>
                    <a:pt x="63" y="106"/>
                  </a:lnTo>
                  <a:lnTo>
                    <a:pt x="74" y="101"/>
                  </a:lnTo>
                  <a:lnTo>
                    <a:pt x="117" y="90"/>
                  </a:lnTo>
                  <a:lnTo>
                    <a:pt x="122" y="90"/>
                  </a:lnTo>
                  <a:lnTo>
                    <a:pt x="122" y="90"/>
                  </a:lnTo>
                  <a:lnTo>
                    <a:pt x="117" y="101"/>
                  </a:lnTo>
                  <a:lnTo>
                    <a:pt x="122" y="101"/>
                  </a:lnTo>
                  <a:lnTo>
                    <a:pt x="138" y="101"/>
                  </a:lnTo>
                  <a:lnTo>
                    <a:pt x="154" y="106"/>
                  </a:lnTo>
                  <a:lnTo>
                    <a:pt x="175" y="117"/>
                  </a:lnTo>
                  <a:lnTo>
                    <a:pt x="180" y="122"/>
                  </a:lnTo>
                  <a:lnTo>
                    <a:pt x="180" y="112"/>
                  </a:lnTo>
                  <a:lnTo>
                    <a:pt x="186" y="112"/>
                  </a:lnTo>
                  <a:lnTo>
                    <a:pt x="191" y="117"/>
                  </a:lnTo>
                  <a:lnTo>
                    <a:pt x="202" y="117"/>
                  </a:lnTo>
                  <a:lnTo>
                    <a:pt x="202" y="122"/>
                  </a:lnTo>
                  <a:lnTo>
                    <a:pt x="202" y="122"/>
                  </a:lnTo>
                  <a:lnTo>
                    <a:pt x="196" y="122"/>
                  </a:lnTo>
                  <a:lnTo>
                    <a:pt x="202" y="128"/>
                  </a:lnTo>
                  <a:lnTo>
                    <a:pt x="223" y="143"/>
                  </a:lnTo>
                  <a:lnTo>
                    <a:pt x="228" y="154"/>
                  </a:lnTo>
                  <a:lnTo>
                    <a:pt x="223" y="159"/>
                  </a:lnTo>
                  <a:lnTo>
                    <a:pt x="223" y="165"/>
                  </a:lnTo>
                  <a:lnTo>
                    <a:pt x="218" y="159"/>
                  </a:lnTo>
                  <a:lnTo>
                    <a:pt x="218" y="154"/>
                  </a:lnTo>
                  <a:lnTo>
                    <a:pt x="218" y="159"/>
                  </a:lnTo>
                  <a:lnTo>
                    <a:pt x="218" y="165"/>
                  </a:lnTo>
                  <a:lnTo>
                    <a:pt x="223" y="165"/>
                  </a:lnTo>
                  <a:lnTo>
                    <a:pt x="255" y="159"/>
                  </a:lnTo>
                  <a:lnTo>
                    <a:pt x="260" y="154"/>
                  </a:lnTo>
                  <a:lnTo>
                    <a:pt x="271" y="154"/>
                  </a:lnTo>
                  <a:lnTo>
                    <a:pt x="297" y="133"/>
                  </a:lnTo>
                  <a:lnTo>
                    <a:pt x="313" y="133"/>
                  </a:lnTo>
                  <a:lnTo>
                    <a:pt x="313" y="128"/>
                  </a:lnTo>
                  <a:lnTo>
                    <a:pt x="313" y="122"/>
                  </a:lnTo>
                  <a:lnTo>
                    <a:pt x="319" y="112"/>
                  </a:lnTo>
                  <a:lnTo>
                    <a:pt x="345" y="106"/>
                  </a:lnTo>
                  <a:lnTo>
                    <a:pt x="388" y="128"/>
                  </a:lnTo>
                  <a:lnTo>
                    <a:pt x="388" y="133"/>
                  </a:lnTo>
                  <a:lnTo>
                    <a:pt x="404" y="143"/>
                  </a:lnTo>
                  <a:lnTo>
                    <a:pt x="409" y="159"/>
                  </a:lnTo>
                  <a:lnTo>
                    <a:pt x="435" y="175"/>
                  </a:lnTo>
                  <a:lnTo>
                    <a:pt x="441" y="186"/>
                  </a:lnTo>
                  <a:lnTo>
                    <a:pt x="446" y="191"/>
                  </a:lnTo>
                  <a:lnTo>
                    <a:pt x="467" y="191"/>
                  </a:lnTo>
                  <a:lnTo>
                    <a:pt x="483" y="213"/>
                  </a:lnTo>
                  <a:lnTo>
                    <a:pt x="489" y="218"/>
                  </a:lnTo>
                  <a:lnTo>
                    <a:pt x="489" y="223"/>
                  </a:lnTo>
                  <a:lnTo>
                    <a:pt x="494" y="250"/>
                  </a:lnTo>
                  <a:lnTo>
                    <a:pt x="494" y="276"/>
                  </a:lnTo>
                  <a:lnTo>
                    <a:pt x="483" y="303"/>
                  </a:lnTo>
                  <a:lnTo>
                    <a:pt x="489" y="324"/>
                  </a:lnTo>
                  <a:lnTo>
                    <a:pt x="489" y="335"/>
                  </a:lnTo>
                  <a:lnTo>
                    <a:pt x="505" y="345"/>
                  </a:lnTo>
                  <a:lnTo>
                    <a:pt x="510" y="335"/>
                  </a:lnTo>
                  <a:lnTo>
                    <a:pt x="505" y="329"/>
                  </a:lnTo>
                  <a:lnTo>
                    <a:pt x="499" y="319"/>
                  </a:lnTo>
                  <a:lnTo>
                    <a:pt x="505" y="314"/>
                  </a:lnTo>
                  <a:lnTo>
                    <a:pt x="510" y="314"/>
                  </a:lnTo>
                  <a:lnTo>
                    <a:pt x="520" y="324"/>
                  </a:lnTo>
                  <a:lnTo>
                    <a:pt x="520" y="324"/>
                  </a:lnTo>
                  <a:lnTo>
                    <a:pt x="526" y="319"/>
                  </a:lnTo>
                  <a:lnTo>
                    <a:pt x="526" y="319"/>
                  </a:lnTo>
                  <a:lnTo>
                    <a:pt x="531" y="319"/>
                  </a:lnTo>
                  <a:lnTo>
                    <a:pt x="531" y="329"/>
                  </a:lnTo>
                  <a:lnTo>
                    <a:pt x="526" y="335"/>
                  </a:lnTo>
                  <a:lnTo>
                    <a:pt x="520" y="340"/>
                  </a:lnTo>
                  <a:lnTo>
                    <a:pt x="515" y="361"/>
                  </a:lnTo>
                  <a:lnTo>
                    <a:pt x="510" y="361"/>
                  </a:lnTo>
                  <a:lnTo>
                    <a:pt x="510" y="372"/>
                  </a:lnTo>
                  <a:lnTo>
                    <a:pt x="515" y="377"/>
                  </a:lnTo>
                  <a:lnTo>
                    <a:pt x="526" y="388"/>
                  </a:lnTo>
                  <a:lnTo>
                    <a:pt x="542" y="420"/>
                  </a:lnTo>
                  <a:lnTo>
                    <a:pt x="563" y="430"/>
                  </a:lnTo>
                  <a:lnTo>
                    <a:pt x="568" y="430"/>
                  </a:lnTo>
                  <a:lnTo>
                    <a:pt x="568" y="425"/>
                  </a:lnTo>
                  <a:lnTo>
                    <a:pt x="574" y="425"/>
                  </a:lnTo>
                  <a:lnTo>
                    <a:pt x="579" y="436"/>
                  </a:lnTo>
                  <a:lnTo>
                    <a:pt x="579" y="446"/>
                  </a:lnTo>
                  <a:lnTo>
                    <a:pt x="590" y="462"/>
                  </a:lnTo>
                  <a:lnTo>
                    <a:pt x="595" y="468"/>
                  </a:lnTo>
                  <a:lnTo>
                    <a:pt x="606" y="473"/>
                  </a:lnTo>
                  <a:lnTo>
                    <a:pt x="621" y="515"/>
                  </a:lnTo>
                  <a:lnTo>
                    <a:pt x="627" y="521"/>
                  </a:lnTo>
                  <a:lnTo>
                    <a:pt x="653" y="526"/>
                  </a:lnTo>
                  <a:lnTo>
                    <a:pt x="659" y="531"/>
                  </a:lnTo>
                  <a:lnTo>
                    <a:pt x="685" y="563"/>
                  </a:lnTo>
                  <a:lnTo>
                    <a:pt x="696" y="569"/>
                  </a:lnTo>
                  <a:lnTo>
                    <a:pt x="701" y="569"/>
                  </a:lnTo>
                  <a:lnTo>
                    <a:pt x="706" y="574"/>
                  </a:lnTo>
                  <a:lnTo>
                    <a:pt x="712" y="579"/>
                  </a:lnTo>
                  <a:lnTo>
                    <a:pt x="706" y="579"/>
                  </a:lnTo>
                  <a:lnTo>
                    <a:pt x="701" y="579"/>
                  </a:lnTo>
                  <a:lnTo>
                    <a:pt x="696" y="579"/>
                  </a:lnTo>
                  <a:lnTo>
                    <a:pt x="696" y="579"/>
                  </a:lnTo>
                  <a:lnTo>
                    <a:pt x="696" y="585"/>
                  </a:lnTo>
                  <a:lnTo>
                    <a:pt x="696" y="590"/>
                  </a:lnTo>
                  <a:lnTo>
                    <a:pt x="712" y="590"/>
                  </a:lnTo>
                  <a:lnTo>
                    <a:pt x="717" y="590"/>
                  </a:lnTo>
                  <a:lnTo>
                    <a:pt x="728" y="590"/>
                  </a:lnTo>
                  <a:lnTo>
                    <a:pt x="765" y="574"/>
                  </a:lnTo>
                  <a:lnTo>
                    <a:pt x="770" y="558"/>
                  </a:lnTo>
                  <a:lnTo>
                    <a:pt x="776" y="553"/>
                  </a:lnTo>
                  <a:lnTo>
                    <a:pt x="770" y="531"/>
                  </a:lnTo>
                  <a:lnTo>
                    <a:pt x="770" y="526"/>
                  </a:lnTo>
                  <a:lnTo>
                    <a:pt x="776" y="505"/>
                  </a:lnTo>
                  <a:lnTo>
                    <a:pt x="786" y="505"/>
                  </a:lnTo>
                  <a:lnTo>
                    <a:pt x="776" y="468"/>
                  </a:lnTo>
                  <a:lnTo>
                    <a:pt x="776" y="452"/>
                  </a:lnTo>
                  <a:lnTo>
                    <a:pt x="776" y="414"/>
                  </a:lnTo>
                  <a:lnTo>
                    <a:pt x="770" y="388"/>
                  </a:lnTo>
                  <a:lnTo>
                    <a:pt x="765" y="377"/>
                  </a:lnTo>
                  <a:lnTo>
                    <a:pt x="738" y="345"/>
                  </a:lnTo>
                  <a:lnTo>
                    <a:pt x="722" y="308"/>
                  </a:lnTo>
                  <a:lnTo>
                    <a:pt x="701" y="276"/>
                  </a:lnTo>
                  <a:lnTo>
                    <a:pt x="701" y="276"/>
                  </a:lnTo>
                  <a:lnTo>
                    <a:pt x="701" y="271"/>
                  </a:lnTo>
                  <a:lnTo>
                    <a:pt x="691" y="255"/>
                  </a:lnTo>
                  <a:lnTo>
                    <a:pt x="691" y="250"/>
                  </a:lnTo>
                  <a:lnTo>
                    <a:pt x="701" y="239"/>
                  </a:lnTo>
                  <a:lnTo>
                    <a:pt x="701" y="234"/>
                  </a:lnTo>
                  <a:lnTo>
                    <a:pt x="675" y="197"/>
                  </a:lnTo>
                  <a:lnTo>
                    <a:pt x="659" y="181"/>
                  </a:lnTo>
                  <a:lnTo>
                    <a:pt x="648" y="175"/>
                  </a:lnTo>
                  <a:lnTo>
                    <a:pt x="643" y="170"/>
                  </a:lnTo>
                  <a:lnTo>
                    <a:pt x="627" y="149"/>
                  </a:lnTo>
                  <a:lnTo>
                    <a:pt x="606" y="106"/>
                  </a:lnTo>
                  <a:lnTo>
                    <a:pt x="600" y="85"/>
                  </a:lnTo>
                  <a:lnTo>
                    <a:pt x="584" y="53"/>
                  </a:lnTo>
                  <a:lnTo>
                    <a:pt x="584" y="42"/>
                  </a:lnTo>
                  <a:lnTo>
                    <a:pt x="579" y="37"/>
                  </a:lnTo>
                  <a:lnTo>
                    <a:pt x="574" y="37"/>
                  </a:lnTo>
                  <a:lnTo>
                    <a:pt x="574" y="16"/>
                  </a:lnTo>
                  <a:lnTo>
                    <a:pt x="568" y="5"/>
                  </a:lnTo>
                  <a:lnTo>
                    <a:pt x="563" y="5"/>
                  </a:lnTo>
                  <a:lnTo>
                    <a:pt x="547" y="5"/>
                  </a:lnTo>
                  <a:lnTo>
                    <a:pt x="526" y="0"/>
                  </a:lnTo>
                  <a:lnTo>
                    <a:pt x="520" y="5"/>
                  </a:lnTo>
                  <a:lnTo>
                    <a:pt x="520" y="5"/>
                  </a:lnTo>
                  <a:lnTo>
                    <a:pt x="520" y="16"/>
                  </a:lnTo>
                  <a:lnTo>
                    <a:pt x="526" y="37"/>
                  </a:lnTo>
                  <a:lnTo>
                    <a:pt x="520" y="53"/>
                  </a:lnTo>
                  <a:lnTo>
                    <a:pt x="510" y="53"/>
                  </a:lnTo>
                  <a:lnTo>
                    <a:pt x="505" y="48"/>
                  </a:lnTo>
                  <a:lnTo>
                    <a:pt x="505" y="32"/>
                  </a:lnTo>
                  <a:lnTo>
                    <a:pt x="255" y="48"/>
                  </a:lnTo>
                  <a:lnTo>
                    <a:pt x="249" y="42"/>
                  </a:lnTo>
                  <a:lnTo>
                    <a:pt x="249" y="32"/>
                  </a:lnTo>
                  <a:lnTo>
                    <a:pt x="239" y="27"/>
                  </a:lnTo>
                  <a:lnTo>
                    <a:pt x="239" y="21"/>
                  </a:lnTo>
                  <a:lnTo>
                    <a:pt x="239" y="21"/>
                  </a:lnTo>
                  <a:lnTo>
                    <a:pt x="239" y="21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4145040" y="3129120"/>
              <a:ext cx="542880" cy="568080"/>
            </a:xfrm>
            <a:custGeom>
              <a:avLst/>
              <a:gdLst/>
              <a:ahLst/>
              <a:rect l="l" t="t" r="r" b="b"/>
              <a:pathLst>
                <a:path w="468" h="489">
                  <a:moveTo>
                    <a:pt x="0" y="32"/>
                  </a:moveTo>
                  <a:lnTo>
                    <a:pt x="58" y="261"/>
                  </a:lnTo>
                  <a:lnTo>
                    <a:pt x="69" y="266"/>
                  </a:lnTo>
                  <a:lnTo>
                    <a:pt x="74" y="282"/>
                  </a:lnTo>
                  <a:lnTo>
                    <a:pt x="74" y="287"/>
                  </a:lnTo>
                  <a:lnTo>
                    <a:pt x="85" y="292"/>
                  </a:lnTo>
                  <a:lnTo>
                    <a:pt x="90" y="298"/>
                  </a:lnTo>
                  <a:lnTo>
                    <a:pt x="85" y="308"/>
                  </a:lnTo>
                  <a:lnTo>
                    <a:pt x="95" y="319"/>
                  </a:lnTo>
                  <a:lnTo>
                    <a:pt x="90" y="324"/>
                  </a:lnTo>
                  <a:lnTo>
                    <a:pt x="85" y="335"/>
                  </a:lnTo>
                  <a:lnTo>
                    <a:pt x="85" y="346"/>
                  </a:lnTo>
                  <a:lnTo>
                    <a:pt x="80" y="362"/>
                  </a:lnTo>
                  <a:lnTo>
                    <a:pt x="80" y="383"/>
                  </a:lnTo>
                  <a:lnTo>
                    <a:pt x="90" y="404"/>
                  </a:lnTo>
                  <a:lnTo>
                    <a:pt x="90" y="431"/>
                  </a:lnTo>
                  <a:lnTo>
                    <a:pt x="101" y="452"/>
                  </a:lnTo>
                  <a:lnTo>
                    <a:pt x="101" y="457"/>
                  </a:lnTo>
                  <a:lnTo>
                    <a:pt x="101" y="463"/>
                  </a:lnTo>
                  <a:lnTo>
                    <a:pt x="111" y="468"/>
                  </a:lnTo>
                  <a:lnTo>
                    <a:pt x="111" y="478"/>
                  </a:lnTo>
                  <a:lnTo>
                    <a:pt x="117" y="484"/>
                  </a:lnTo>
                  <a:lnTo>
                    <a:pt x="367" y="468"/>
                  </a:lnTo>
                  <a:lnTo>
                    <a:pt x="367" y="484"/>
                  </a:lnTo>
                  <a:lnTo>
                    <a:pt x="372" y="489"/>
                  </a:lnTo>
                  <a:lnTo>
                    <a:pt x="382" y="489"/>
                  </a:lnTo>
                  <a:lnTo>
                    <a:pt x="388" y="473"/>
                  </a:lnTo>
                  <a:lnTo>
                    <a:pt x="382" y="452"/>
                  </a:lnTo>
                  <a:lnTo>
                    <a:pt x="382" y="441"/>
                  </a:lnTo>
                  <a:lnTo>
                    <a:pt x="382" y="441"/>
                  </a:lnTo>
                  <a:lnTo>
                    <a:pt x="388" y="436"/>
                  </a:lnTo>
                  <a:lnTo>
                    <a:pt x="409" y="441"/>
                  </a:lnTo>
                  <a:lnTo>
                    <a:pt x="425" y="441"/>
                  </a:lnTo>
                  <a:lnTo>
                    <a:pt x="430" y="441"/>
                  </a:lnTo>
                  <a:lnTo>
                    <a:pt x="430" y="425"/>
                  </a:lnTo>
                  <a:lnTo>
                    <a:pt x="425" y="415"/>
                  </a:lnTo>
                  <a:lnTo>
                    <a:pt x="425" y="404"/>
                  </a:lnTo>
                  <a:lnTo>
                    <a:pt x="425" y="393"/>
                  </a:lnTo>
                  <a:lnTo>
                    <a:pt x="441" y="356"/>
                  </a:lnTo>
                  <a:lnTo>
                    <a:pt x="441" y="340"/>
                  </a:lnTo>
                  <a:lnTo>
                    <a:pt x="446" y="324"/>
                  </a:lnTo>
                  <a:lnTo>
                    <a:pt x="457" y="308"/>
                  </a:lnTo>
                  <a:lnTo>
                    <a:pt x="462" y="303"/>
                  </a:lnTo>
                  <a:lnTo>
                    <a:pt x="468" y="298"/>
                  </a:lnTo>
                  <a:lnTo>
                    <a:pt x="468" y="292"/>
                  </a:lnTo>
                  <a:lnTo>
                    <a:pt x="462" y="292"/>
                  </a:lnTo>
                  <a:lnTo>
                    <a:pt x="462" y="287"/>
                  </a:lnTo>
                  <a:lnTo>
                    <a:pt x="457" y="287"/>
                  </a:lnTo>
                  <a:lnTo>
                    <a:pt x="446" y="287"/>
                  </a:lnTo>
                  <a:lnTo>
                    <a:pt x="441" y="287"/>
                  </a:lnTo>
                  <a:lnTo>
                    <a:pt x="441" y="282"/>
                  </a:lnTo>
                  <a:lnTo>
                    <a:pt x="436" y="261"/>
                  </a:lnTo>
                  <a:lnTo>
                    <a:pt x="425" y="245"/>
                  </a:lnTo>
                  <a:lnTo>
                    <a:pt x="409" y="239"/>
                  </a:lnTo>
                  <a:lnTo>
                    <a:pt x="404" y="213"/>
                  </a:lnTo>
                  <a:lnTo>
                    <a:pt x="393" y="207"/>
                  </a:lnTo>
                  <a:lnTo>
                    <a:pt x="388" y="192"/>
                  </a:lnTo>
                  <a:lnTo>
                    <a:pt x="382" y="192"/>
                  </a:lnTo>
                  <a:lnTo>
                    <a:pt x="367" y="186"/>
                  </a:lnTo>
                  <a:lnTo>
                    <a:pt x="356" y="170"/>
                  </a:lnTo>
                  <a:lnTo>
                    <a:pt x="345" y="165"/>
                  </a:lnTo>
                  <a:lnTo>
                    <a:pt x="345" y="160"/>
                  </a:lnTo>
                  <a:lnTo>
                    <a:pt x="340" y="149"/>
                  </a:lnTo>
                  <a:lnTo>
                    <a:pt x="340" y="144"/>
                  </a:lnTo>
                  <a:lnTo>
                    <a:pt x="324" y="138"/>
                  </a:lnTo>
                  <a:lnTo>
                    <a:pt x="297" y="112"/>
                  </a:lnTo>
                  <a:lnTo>
                    <a:pt x="281" y="112"/>
                  </a:lnTo>
                  <a:lnTo>
                    <a:pt x="281" y="101"/>
                  </a:lnTo>
                  <a:lnTo>
                    <a:pt x="266" y="91"/>
                  </a:lnTo>
                  <a:lnTo>
                    <a:pt x="260" y="75"/>
                  </a:lnTo>
                  <a:lnTo>
                    <a:pt x="250" y="64"/>
                  </a:lnTo>
                  <a:lnTo>
                    <a:pt x="250" y="59"/>
                  </a:lnTo>
                  <a:lnTo>
                    <a:pt x="228" y="53"/>
                  </a:lnTo>
                  <a:lnTo>
                    <a:pt x="207" y="43"/>
                  </a:lnTo>
                  <a:lnTo>
                    <a:pt x="196" y="37"/>
                  </a:lnTo>
                  <a:lnTo>
                    <a:pt x="207" y="16"/>
                  </a:lnTo>
                  <a:lnTo>
                    <a:pt x="212" y="11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18" y="0"/>
                  </a:lnTo>
                  <a:lnTo>
                    <a:pt x="85" y="21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4145040" y="3129120"/>
              <a:ext cx="542880" cy="568080"/>
            </a:xfrm>
            <a:custGeom>
              <a:avLst/>
              <a:gdLst/>
              <a:ahLst/>
              <a:rect l="l" t="t" r="r" b="b"/>
              <a:pathLst>
                <a:path w="468" h="489">
                  <a:moveTo>
                    <a:pt x="0" y="32"/>
                  </a:moveTo>
                  <a:lnTo>
                    <a:pt x="58" y="261"/>
                  </a:lnTo>
                  <a:lnTo>
                    <a:pt x="69" y="266"/>
                  </a:lnTo>
                  <a:lnTo>
                    <a:pt x="74" y="282"/>
                  </a:lnTo>
                  <a:lnTo>
                    <a:pt x="74" y="287"/>
                  </a:lnTo>
                  <a:lnTo>
                    <a:pt x="85" y="292"/>
                  </a:lnTo>
                  <a:lnTo>
                    <a:pt x="90" y="298"/>
                  </a:lnTo>
                  <a:lnTo>
                    <a:pt x="85" y="308"/>
                  </a:lnTo>
                  <a:lnTo>
                    <a:pt x="95" y="319"/>
                  </a:lnTo>
                  <a:lnTo>
                    <a:pt x="90" y="324"/>
                  </a:lnTo>
                  <a:lnTo>
                    <a:pt x="85" y="335"/>
                  </a:lnTo>
                  <a:lnTo>
                    <a:pt x="85" y="346"/>
                  </a:lnTo>
                  <a:lnTo>
                    <a:pt x="80" y="362"/>
                  </a:lnTo>
                  <a:lnTo>
                    <a:pt x="80" y="383"/>
                  </a:lnTo>
                  <a:lnTo>
                    <a:pt x="90" y="404"/>
                  </a:lnTo>
                  <a:lnTo>
                    <a:pt x="90" y="431"/>
                  </a:lnTo>
                  <a:lnTo>
                    <a:pt x="101" y="452"/>
                  </a:lnTo>
                  <a:lnTo>
                    <a:pt x="101" y="457"/>
                  </a:lnTo>
                  <a:lnTo>
                    <a:pt x="101" y="463"/>
                  </a:lnTo>
                  <a:lnTo>
                    <a:pt x="111" y="468"/>
                  </a:lnTo>
                  <a:lnTo>
                    <a:pt x="111" y="478"/>
                  </a:lnTo>
                  <a:lnTo>
                    <a:pt x="117" y="484"/>
                  </a:lnTo>
                  <a:lnTo>
                    <a:pt x="367" y="468"/>
                  </a:lnTo>
                  <a:lnTo>
                    <a:pt x="367" y="484"/>
                  </a:lnTo>
                  <a:lnTo>
                    <a:pt x="372" y="489"/>
                  </a:lnTo>
                  <a:lnTo>
                    <a:pt x="382" y="489"/>
                  </a:lnTo>
                  <a:lnTo>
                    <a:pt x="388" y="473"/>
                  </a:lnTo>
                  <a:lnTo>
                    <a:pt x="382" y="452"/>
                  </a:lnTo>
                  <a:lnTo>
                    <a:pt x="382" y="441"/>
                  </a:lnTo>
                  <a:lnTo>
                    <a:pt x="382" y="441"/>
                  </a:lnTo>
                  <a:lnTo>
                    <a:pt x="388" y="436"/>
                  </a:lnTo>
                  <a:lnTo>
                    <a:pt x="409" y="441"/>
                  </a:lnTo>
                  <a:lnTo>
                    <a:pt x="425" y="441"/>
                  </a:lnTo>
                  <a:lnTo>
                    <a:pt x="430" y="441"/>
                  </a:lnTo>
                  <a:lnTo>
                    <a:pt x="430" y="425"/>
                  </a:lnTo>
                  <a:lnTo>
                    <a:pt x="425" y="415"/>
                  </a:lnTo>
                  <a:lnTo>
                    <a:pt x="425" y="404"/>
                  </a:lnTo>
                  <a:lnTo>
                    <a:pt x="425" y="393"/>
                  </a:lnTo>
                  <a:lnTo>
                    <a:pt x="441" y="356"/>
                  </a:lnTo>
                  <a:lnTo>
                    <a:pt x="441" y="340"/>
                  </a:lnTo>
                  <a:lnTo>
                    <a:pt x="446" y="324"/>
                  </a:lnTo>
                  <a:lnTo>
                    <a:pt x="457" y="308"/>
                  </a:lnTo>
                  <a:lnTo>
                    <a:pt x="462" y="303"/>
                  </a:lnTo>
                  <a:lnTo>
                    <a:pt x="468" y="298"/>
                  </a:lnTo>
                  <a:lnTo>
                    <a:pt x="468" y="292"/>
                  </a:lnTo>
                  <a:lnTo>
                    <a:pt x="462" y="292"/>
                  </a:lnTo>
                  <a:lnTo>
                    <a:pt x="462" y="287"/>
                  </a:lnTo>
                  <a:lnTo>
                    <a:pt x="457" y="287"/>
                  </a:lnTo>
                  <a:lnTo>
                    <a:pt x="446" y="287"/>
                  </a:lnTo>
                  <a:lnTo>
                    <a:pt x="441" y="287"/>
                  </a:lnTo>
                  <a:lnTo>
                    <a:pt x="441" y="282"/>
                  </a:lnTo>
                  <a:lnTo>
                    <a:pt x="436" y="261"/>
                  </a:lnTo>
                  <a:lnTo>
                    <a:pt x="425" y="245"/>
                  </a:lnTo>
                  <a:lnTo>
                    <a:pt x="409" y="239"/>
                  </a:lnTo>
                  <a:lnTo>
                    <a:pt x="404" y="213"/>
                  </a:lnTo>
                  <a:lnTo>
                    <a:pt x="393" y="207"/>
                  </a:lnTo>
                  <a:lnTo>
                    <a:pt x="388" y="192"/>
                  </a:lnTo>
                  <a:lnTo>
                    <a:pt x="382" y="192"/>
                  </a:lnTo>
                  <a:lnTo>
                    <a:pt x="367" y="186"/>
                  </a:lnTo>
                  <a:lnTo>
                    <a:pt x="356" y="170"/>
                  </a:lnTo>
                  <a:lnTo>
                    <a:pt x="345" y="165"/>
                  </a:lnTo>
                  <a:lnTo>
                    <a:pt x="345" y="160"/>
                  </a:lnTo>
                  <a:lnTo>
                    <a:pt x="340" y="149"/>
                  </a:lnTo>
                  <a:lnTo>
                    <a:pt x="340" y="144"/>
                  </a:lnTo>
                  <a:lnTo>
                    <a:pt x="324" y="138"/>
                  </a:lnTo>
                  <a:lnTo>
                    <a:pt x="297" y="112"/>
                  </a:lnTo>
                  <a:lnTo>
                    <a:pt x="281" y="112"/>
                  </a:lnTo>
                  <a:lnTo>
                    <a:pt x="281" y="101"/>
                  </a:lnTo>
                  <a:lnTo>
                    <a:pt x="266" y="91"/>
                  </a:lnTo>
                  <a:lnTo>
                    <a:pt x="260" y="75"/>
                  </a:lnTo>
                  <a:lnTo>
                    <a:pt x="250" y="64"/>
                  </a:lnTo>
                  <a:lnTo>
                    <a:pt x="250" y="59"/>
                  </a:lnTo>
                  <a:lnTo>
                    <a:pt x="228" y="53"/>
                  </a:lnTo>
                  <a:lnTo>
                    <a:pt x="207" y="43"/>
                  </a:lnTo>
                  <a:lnTo>
                    <a:pt x="196" y="37"/>
                  </a:lnTo>
                  <a:lnTo>
                    <a:pt x="207" y="16"/>
                  </a:lnTo>
                  <a:lnTo>
                    <a:pt x="212" y="11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18" y="0"/>
                  </a:lnTo>
                  <a:lnTo>
                    <a:pt x="85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4371840" y="3079800"/>
              <a:ext cx="513000" cy="382680"/>
            </a:xfrm>
            <a:custGeom>
              <a:avLst/>
              <a:gdLst/>
              <a:ahLst/>
              <a:rect l="l" t="t" r="r" b="b"/>
              <a:pathLst>
                <a:path w="442" h="329">
                  <a:moveTo>
                    <a:pt x="266" y="329"/>
                  </a:moveTo>
                  <a:lnTo>
                    <a:pt x="261" y="329"/>
                  </a:lnTo>
                  <a:lnTo>
                    <a:pt x="250" y="329"/>
                  </a:lnTo>
                  <a:lnTo>
                    <a:pt x="245" y="329"/>
                  </a:lnTo>
                  <a:lnTo>
                    <a:pt x="245" y="324"/>
                  </a:lnTo>
                  <a:lnTo>
                    <a:pt x="240" y="303"/>
                  </a:lnTo>
                  <a:lnTo>
                    <a:pt x="229" y="287"/>
                  </a:lnTo>
                  <a:lnTo>
                    <a:pt x="213" y="281"/>
                  </a:lnTo>
                  <a:lnTo>
                    <a:pt x="208" y="255"/>
                  </a:lnTo>
                  <a:lnTo>
                    <a:pt x="197" y="249"/>
                  </a:lnTo>
                  <a:lnTo>
                    <a:pt x="192" y="234"/>
                  </a:lnTo>
                  <a:lnTo>
                    <a:pt x="186" y="234"/>
                  </a:lnTo>
                  <a:lnTo>
                    <a:pt x="171" y="228"/>
                  </a:lnTo>
                  <a:lnTo>
                    <a:pt x="160" y="212"/>
                  </a:lnTo>
                  <a:lnTo>
                    <a:pt x="149" y="207"/>
                  </a:lnTo>
                  <a:lnTo>
                    <a:pt x="149" y="202"/>
                  </a:lnTo>
                  <a:lnTo>
                    <a:pt x="144" y="191"/>
                  </a:lnTo>
                  <a:lnTo>
                    <a:pt x="144" y="186"/>
                  </a:lnTo>
                  <a:lnTo>
                    <a:pt x="128" y="180"/>
                  </a:lnTo>
                  <a:lnTo>
                    <a:pt x="101" y="154"/>
                  </a:lnTo>
                  <a:lnTo>
                    <a:pt x="85" y="154"/>
                  </a:lnTo>
                  <a:lnTo>
                    <a:pt x="85" y="143"/>
                  </a:lnTo>
                  <a:lnTo>
                    <a:pt x="70" y="133"/>
                  </a:lnTo>
                  <a:lnTo>
                    <a:pt x="64" y="117"/>
                  </a:lnTo>
                  <a:lnTo>
                    <a:pt x="54" y="106"/>
                  </a:lnTo>
                  <a:lnTo>
                    <a:pt x="54" y="101"/>
                  </a:lnTo>
                  <a:lnTo>
                    <a:pt x="32" y="95"/>
                  </a:lnTo>
                  <a:lnTo>
                    <a:pt x="11" y="85"/>
                  </a:lnTo>
                  <a:lnTo>
                    <a:pt x="0" y="79"/>
                  </a:lnTo>
                  <a:lnTo>
                    <a:pt x="11" y="58"/>
                  </a:lnTo>
                  <a:lnTo>
                    <a:pt x="16" y="53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2"/>
                  </a:lnTo>
                  <a:lnTo>
                    <a:pt x="48" y="32"/>
                  </a:lnTo>
                  <a:lnTo>
                    <a:pt x="54" y="32"/>
                  </a:lnTo>
                  <a:lnTo>
                    <a:pt x="54" y="26"/>
                  </a:lnTo>
                  <a:lnTo>
                    <a:pt x="75" y="16"/>
                  </a:lnTo>
                  <a:lnTo>
                    <a:pt x="80" y="10"/>
                  </a:lnTo>
                  <a:lnTo>
                    <a:pt x="85" y="1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5"/>
                  </a:lnTo>
                  <a:lnTo>
                    <a:pt x="202" y="10"/>
                  </a:lnTo>
                  <a:lnTo>
                    <a:pt x="208" y="5"/>
                  </a:lnTo>
                  <a:lnTo>
                    <a:pt x="224" y="21"/>
                  </a:lnTo>
                  <a:lnTo>
                    <a:pt x="229" y="32"/>
                  </a:lnTo>
                  <a:lnTo>
                    <a:pt x="325" y="21"/>
                  </a:lnTo>
                  <a:lnTo>
                    <a:pt x="442" y="101"/>
                  </a:lnTo>
                  <a:lnTo>
                    <a:pt x="442" y="101"/>
                  </a:lnTo>
                  <a:lnTo>
                    <a:pt x="431" y="111"/>
                  </a:lnTo>
                  <a:lnTo>
                    <a:pt x="420" y="122"/>
                  </a:lnTo>
                  <a:lnTo>
                    <a:pt x="410" y="133"/>
                  </a:lnTo>
                  <a:lnTo>
                    <a:pt x="404" y="148"/>
                  </a:lnTo>
                  <a:lnTo>
                    <a:pt x="399" y="164"/>
                  </a:lnTo>
                  <a:lnTo>
                    <a:pt x="399" y="175"/>
                  </a:lnTo>
                  <a:lnTo>
                    <a:pt x="399" y="186"/>
                  </a:lnTo>
                  <a:lnTo>
                    <a:pt x="394" y="186"/>
                  </a:lnTo>
                  <a:lnTo>
                    <a:pt x="394" y="191"/>
                  </a:lnTo>
                  <a:lnTo>
                    <a:pt x="388" y="196"/>
                  </a:lnTo>
                  <a:lnTo>
                    <a:pt x="383" y="202"/>
                  </a:lnTo>
                  <a:lnTo>
                    <a:pt x="378" y="207"/>
                  </a:lnTo>
                  <a:lnTo>
                    <a:pt x="372" y="218"/>
                  </a:lnTo>
                  <a:lnTo>
                    <a:pt x="367" y="223"/>
                  </a:lnTo>
                  <a:lnTo>
                    <a:pt x="351" y="234"/>
                  </a:lnTo>
                  <a:lnTo>
                    <a:pt x="341" y="244"/>
                  </a:lnTo>
                  <a:lnTo>
                    <a:pt x="335" y="255"/>
                  </a:lnTo>
                  <a:lnTo>
                    <a:pt x="325" y="260"/>
                  </a:lnTo>
                  <a:lnTo>
                    <a:pt x="319" y="265"/>
                  </a:lnTo>
                  <a:lnTo>
                    <a:pt x="314" y="271"/>
                  </a:lnTo>
                  <a:lnTo>
                    <a:pt x="303" y="276"/>
                  </a:lnTo>
                  <a:lnTo>
                    <a:pt x="298" y="276"/>
                  </a:lnTo>
                  <a:lnTo>
                    <a:pt x="298" y="281"/>
                  </a:lnTo>
                  <a:lnTo>
                    <a:pt x="298" y="281"/>
                  </a:lnTo>
                  <a:lnTo>
                    <a:pt x="298" y="287"/>
                  </a:lnTo>
                  <a:lnTo>
                    <a:pt x="293" y="292"/>
                  </a:lnTo>
                  <a:lnTo>
                    <a:pt x="287" y="303"/>
                  </a:lnTo>
                  <a:lnTo>
                    <a:pt x="277" y="303"/>
                  </a:lnTo>
                  <a:lnTo>
                    <a:pt x="277" y="303"/>
                  </a:lnTo>
                  <a:lnTo>
                    <a:pt x="277" y="303"/>
                  </a:lnTo>
                  <a:lnTo>
                    <a:pt x="277" y="308"/>
                  </a:lnTo>
                  <a:lnTo>
                    <a:pt x="282" y="308"/>
                  </a:lnTo>
                  <a:lnTo>
                    <a:pt x="282" y="308"/>
                  </a:lnTo>
                  <a:lnTo>
                    <a:pt x="282" y="313"/>
                  </a:lnTo>
                  <a:lnTo>
                    <a:pt x="277" y="319"/>
                  </a:lnTo>
                  <a:lnTo>
                    <a:pt x="272" y="324"/>
                  </a:lnTo>
                  <a:lnTo>
                    <a:pt x="266" y="329"/>
                  </a:lnTo>
                  <a:lnTo>
                    <a:pt x="266" y="329"/>
                  </a:lnTo>
                  <a:lnTo>
                    <a:pt x="266" y="329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4371840" y="3079800"/>
              <a:ext cx="513000" cy="382680"/>
            </a:xfrm>
            <a:custGeom>
              <a:avLst/>
              <a:gdLst/>
              <a:ahLst/>
              <a:rect l="l" t="t" r="r" b="b"/>
              <a:pathLst>
                <a:path w="442" h="329">
                  <a:moveTo>
                    <a:pt x="266" y="329"/>
                  </a:moveTo>
                  <a:lnTo>
                    <a:pt x="261" y="329"/>
                  </a:lnTo>
                  <a:lnTo>
                    <a:pt x="250" y="329"/>
                  </a:lnTo>
                  <a:lnTo>
                    <a:pt x="245" y="329"/>
                  </a:lnTo>
                  <a:lnTo>
                    <a:pt x="245" y="324"/>
                  </a:lnTo>
                  <a:lnTo>
                    <a:pt x="240" y="303"/>
                  </a:lnTo>
                  <a:lnTo>
                    <a:pt x="229" y="287"/>
                  </a:lnTo>
                  <a:lnTo>
                    <a:pt x="213" y="281"/>
                  </a:lnTo>
                  <a:lnTo>
                    <a:pt x="208" y="255"/>
                  </a:lnTo>
                  <a:lnTo>
                    <a:pt x="197" y="249"/>
                  </a:lnTo>
                  <a:lnTo>
                    <a:pt x="192" y="234"/>
                  </a:lnTo>
                  <a:lnTo>
                    <a:pt x="186" y="234"/>
                  </a:lnTo>
                  <a:lnTo>
                    <a:pt x="171" y="228"/>
                  </a:lnTo>
                  <a:lnTo>
                    <a:pt x="160" y="212"/>
                  </a:lnTo>
                  <a:lnTo>
                    <a:pt x="149" y="207"/>
                  </a:lnTo>
                  <a:lnTo>
                    <a:pt x="149" y="202"/>
                  </a:lnTo>
                  <a:lnTo>
                    <a:pt x="144" y="191"/>
                  </a:lnTo>
                  <a:lnTo>
                    <a:pt x="144" y="186"/>
                  </a:lnTo>
                  <a:lnTo>
                    <a:pt x="128" y="180"/>
                  </a:lnTo>
                  <a:lnTo>
                    <a:pt x="101" y="154"/>
                  </a:lnTo>
                  <a:lnTo>
                    <a:pt x="85" y="154"/>
                  </a:lnTo>
                  <a:lnTo>
                    <a:pt x="85" y="143"/>
                  </a:lnTo>
                  <a:lnTo>
                    <a:pt x="70" y="133"/>
                  </a:lnTo>
                  <a:lnTo>
                    <a:pt x="64" y="117"/>
                  </a:lnTo>
                  <a:lnTo>
                    <a:pt x="54" y="106"/>
                  </a:lnTo>
                  <a:lnTo>
                    <a:pt x="54" y="101"/>
                  </a:lnTo>
                  <a:lnTo>
                    <a:pt x="32" y="95"/>
                  </a:lnTo>
                  <a:lnTo>
                    <a:pt x="11" y="85"/>
                  </a:lnTo>
                  <a:lnTo>
                    <a:pt x="0" y="79"/>
                  </a:lnTo>
                  <a:lnTo>
                    <a:pt x="11" y="58"/>
                  </a:lnTo>
                  <a:lnTo>
                    <a:pt x="16" y="53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2"/>
                  </a:lnTo>
                  <a:lnTo>
                    <a:pt x="48" y="32"/>
                  </a:lnTo>
                  <a:lnTo>
                    <a:pt x="54" y="32"/>
                  </a:lnTo>
                  <a:lnTo>
                    <a:pt x="54" y="26"/>
                  </a:lnTo>
                  <a:lnTo>
                    <a:pt x="75" y="16"/>
                  </a:lnTo>
                  <a:lnTo>
                    <a:pt x="80" y="10"/>
                  </a:lnTo>
                  <a:lnTo>
                    <a:pt x="85" y="1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5"/>
                  </a:lnTo>
                  <a:lnTo>
                    <a:pt x="202" y="10"/>
                  </a:lnTo>
                  <a:lnTo>
                    <a:pt x="208" y="5"/>
                  </a:lnTo>
                  <a:lnTo>
                    <a:pt x="224" y="21"/>
                  </a:lnTo>
                  <a:lnTo>
                    <a:pt x="229" y="32"/>
                  </a:lnTo>
                  <a:lnTo>
                    <a:pt x="325" y="21"/>
                  </a:lnTo>
                  <a:lnTo>
                    <a:pt x="442" y="101"/>
                  </a:lnTo>
                  <a:lnTo>
                    <a:pt x="442" y="101"/>
                  </a:lnTo>
                  <a:lnTo>
                    <a:pt x="431" y="111"/>
                  </a:lnTo>
                  <a:lnTo>
                    <a:pt x="420" y="122"/>
                  </a:lnTo>
                  <a:lnTo>
                    <a:pt x="410" y="133"/>
                  </a:lnTo>
                  <a:lnTo>
                    <a:pt x="404" y="148"/>
                  </a:lnTo>
                  <a:lnTo>
                    <a:pt x="399" y="164"/>
                  </a:lnTo>
                  <a:lnTo>
                    <a:pt x="399" y="175"/>
                  </a:lnTo>
                  <a:lnTo>
                    <a:pt x="399" y="186"/>
                  </a:lnTo>
                  <a:lnTo>
                    <a:pt x="394" y="186"/>
                  </a:lnTo>
                  <a:lnTo>
                    <a:pt x="394" y="191"/>
                  </a:lnTo>
                  <a:lnTo>
                    <a:pt x="388" y="196"/>
                  </a:lnTo>
                  <a:lnTo>
                    <a:pt x="383" y="202"/>
                  </a:lnTo>
                  <a:lnTo>
                    <a:pt x="378" y="207"/>
                  </a:lnTo>
                  <a:lnTo>
                    <a:pt x="372" y="218"/>
                  </a:lnTo>
                  <a:lnTo>
                    <a:pt x="367" y="223"/>
                  </a:lnTo>
                  <a:lnTo>
                    <a:pt x="351" y="234"/>
                  </a:lnTo>
                  <a:lnTo>
                    <a:pt x="341" y="244"/>
                  </a:lnTo>
                  <a:lnTo>
                    <a:pt x="335" y="255"/>
                  </a:lnTo>
                  <a:lnTo>
                    <a:pt x="325" y="260"/>
                  </a:lnTo>
                  <a:lnTo>
                    <a:pt x="319" y="265"/>
                  </a:lnTo>
                  <a:lnTo>
                    <a:pt x="314" y="271"/>
                  </a:lnTo>
                  <a:lnTo>
                    <a:pt x="303" y="276"/>
                  </a:lnTo>
                  <a:lnTo>
                    <a:pt x="298" y="276"/>
                  </a:lnTo>
                  <a:lnTo>
                    <a:pt x="298" y="281"/>
                  </a:lnTo>
                  <a:lnTo>
                    <a:pt x="298" y="281"/>
                  </a:lnTo>
                  <a:lnTo>
                    <a:pt x="298" y="287"/>
                  </a:lnTo>
                  <a:lnTo>
                    <a:pt x="293" y="292"/>
                  </a:lnTo>
                  <a:lnTo>
                    <a:pt x="287" y="303"/>
                  </a:lnTo>
                  <a:lnTo>
                    <a:pt x="277" y="303"/>
                  </a:lnTo>
                  <a:lnTo>
                    <a:pt x="277" y="303"/>
                  </a:lnTo>
                  <a:lnTo>
                    <a:pt x="277" y="303"/>
                  </a:lnTo>
                  <a:lnTo>
                    <a:pt x="277" y="308"/>
                  </a:lnTo>
                  <a:lnTo>
                    <a:pt x="282" y="308"/>
                  </a:lnTo>
                  <a:lnTo>
                    <a:pt x="282" y="308"/>
                  </a:lnTo>
                  <a:lnTo>
                    <a:pt x="282" y="313"/>
                  </a:lnTo>
                  <a:lnTo>
                    <a:pt x="277" y="319"/>
                  </a:lnTo>
                  <a:lnTo>
                    <a:pt x="272" y="324"/>
                  </a:lnTo>
                  <a:lnTo>
                    <a:pt x="266" y="329"/>
                  </a:lnTo>
                  <a:lnTo>
                    <a:pt x="266" y="329"/>
                  </a:lnTo>
                  <a:lnTo>
                    <a:pt x="266" y="329"/>
                  </a:lnTo>
                  <a:lnTo>
                    <a:pt x="266" y="32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3662280" y="2913120"/>
              <a:ext cx="827280" cy="290520"/>
            </a:xfrm>
            <a:custGeom>
              <a:avLst/>
              <a:gdLst/>
              <a:ahLst/>
              <a:rect l="l" t="t" r="r" b="b"/>
              <a:pathLst>
                <a:path w="712" h="250">
                  <a:moveTo>
                    <a:pt x="712" y="0"/>
                  </a:moveTo>
                  <a:lnTo>
                    <a:pt x="564" y="16"/>
                  </a:lnTo>
                  <a:lnTo>
                    <a:pt x="558" y="27"/>
                  </a:lnTo>
                  <a:lnTo>
                    <a:pt x="202" y="59"/>
                  </a:lnTo>
                  <a:lnTo>
                    <a:pt x="197" y="53"/>
                  </a:lnTo>
                  <a:lnTo>
                    <a:pt x="181" y="53"/>
                  </a:lnTo>
                  <a:lnTo>
                    <a:pt x="186" y="59"/>
                  </a:lnTo>
                  <a:lnTo>
                    <a:pt x="186" y="69"/>
                  </a:lnTo>
                  <a:lnTo>
                    <a:pt x="59" y="80"/>
                  </a:lnTo>
                  <a:lnTo>
                    <a:pt x="53" y="96"/>
                  </a:lnTo>
                  <a:lnTo>
                    <a:pt x="48" y="117"/>
                  </a:lnTo>
                  <a:lnTo>
                    <a:pt x="48" y="122"/>
                  </a:lnTo>
                  <a:lnTo>
                    <a:pt x="43" y="138"/>
                  </a:lnTo>
                  <a:lnTo>
                    <a:pt x="43" y="144"/>
                  </a:lnTo>
                  <a:lnTo>
                    <a:pt x="43" y="149"/>
                  </a:lnTo>
                  <a:lnTo>
                    <a:pt x="37" y="154"/>
                  </a:lnTo>
                  <a:lnTo>
                    <a:pt x="27" y="170"/>
                  </a:lnTo>
                  <a:lnTo>
                    <a:pt x="22" y="192"/>
                  </a:lnTo>
                  <a:lnTo>
                    <a:pt x="11" y="207"/>
                  </a:lnTo>
                  <a:lnTo>
                    <a:pt x="16" y="218"/>
                  </a:lnTo>
                  <a:lnTo>
                    <a:pt x="16" y="239"/>
                  </a:lnTo>
                  <a:lnTo>
                    <a:pt x="11" y="239"/>
                  </a:lnTo>
                  <a:lnTo>
                    <a:pt x="0" y="250"/>
                  </a:lnTo>
                  <a:lnTo>
                    <a:pt x="186" y="239"/>
                  </a:lnTo>
                  <a:lnTo>
                    <a:pt x="415" y="218"/>
                  </a:lnTo>
                  <a:lnTo>
                    <a:pt x="500" y="207"/>
                  </a:lnTo>
                  <a:lnTo>
                    <a:pt x="505" y="181"/>
                  </a:lnTo>
                  <a:lnTo>
                    <a:pt x="510" y="181"/>
                  </a:lnTo>
                  <a:lnTo>
                    <a:pt x="516" y="181"/>
                  </a:lnTo>
                  <a:lnTo>
                    <a:pt x="521" y="176"/>
                  </a:lnTo>
                  <a:lnTo>
                    <a:pt x="521" y="165"/>
                  </a:lnTo>
                  <a:lnTo>
                    <a:pt x="521" y="160"/>
                  </a:lnTo>
                  <a:lnTo>
                    <a:pt x="526" y="154"/>
                  </a:lnTo>
                  <a:lnTo>
                    <a:pt x="532" y="149"/>
                  </a:lnTo>
                  <a:lnTo>
                    <a:pt x="548" y="138"/>
                  </a:lnTo>
                  <a:lnTo>
                    <a:pt x="569" y="133"/>
                  </a:lnTo>
                  <a:lnTo>
                    <a:pt x="590" y="117"/>
                  </a:lnTo>
                  <a:lnTo>
                    <a:pt x="596" y="112"/>
                  </a:lnTo>
                  <a:lnTo>
                    <a:pt x="611" y="101"/>
                  </a:lnTo>
                  <a:lnTo>
                    <a:pt x="611" y="91"/>
                  </a:lnTo>
                  <a:lnTo>
                    <a:pt x="617" y="91"/>
                  </a:lnTo>
                  <a:lnTo>
                    <a:pt x="622" y="91"/>
                  </a:lnTo>
                  <a:lnTo>
                    <a:pt x="622" y="85"/>
                  </a:lnTo>
                  <a:lnTo>
                    <a:pt x="622" y="85"/>
                  </a:lnTo>
                  <a:lnTo>
                    <a:pt x="633" y="75"/>
                  </a:lnTo>
                  <a:lnTo>
                    <a:pt x="633" y="80"/>
                  </a:lnTo>
                  <a:lnTo>
                    <a:pt x="638" y="80"/>
                  </a:lnTo>
                  <a:lnTo>
                    <a:pt x="649" y="80"/>
                  </a:lnTo>
                  <a:lnTo>
                    <a:pt x="649" y="75"/>
                  </a:lnTo>
                  <a:lnTo>
                    <a:pt x="659" y="64"/>
                  </a:lnTo>
                  <a:lnTo>
                    <a:pt x="665" y="64"/>
                  </a:lnTo>
                  <a:lnTo>
                    <a:pt x="681" y="64"/>
                  </a:lnTo>
                  <a:lnTo>
                    <a:pt x="696" y="37"/>
                  </a:lnTo>
                  <a:lnTo>
                    <a:pt x="707" y="32"/>
                  </a:lnTo>
                  <a:lnTo>
                    <a:pt x="707" y="21"/>
                  </a:lnTo>
                  <a:lnTo>
                    <a:pt x="707" y="16"/>
                  </a:lnTo>
                  <a:lnTo>
                    <a:pt x="707" y="6"/>
                  </a:lnTo>
                  <a:lnTo>
                    <a:pt x="712" y="0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3662280" y="2913120"/>
              <a:ext cx="827280" cy="290520"/>
            </a:xfrm>
            <a:custGeom>
              <a:avLst/>
              <a:gdLst/>
              <a:ahLst/>
              <a:rect l="l" t="t" r="r" b="b"/>
              <a:pathLst>
                <a:path w="712" h="250">
                  <a:moveTo>
                    <a:pt x="712" y="0"/>
                  </a:moveTo>
                  <a:lnTo>
                    <a:pt x="564" y="16"/>
                  </a:lnTo>
                  <a:lnTo>
                    <a:pt x="558" y="27"/>
                  </a:lnTo>
                  <a:lnTo>
                    <a:pt x="202" y="59"/>
                  </a:lnTo>
                  <a:lnTo>
                    <a:pt x="197" y="53"/>
                  </a:lnTo>
                  <a:lnTo>
                    <a:pt x="181" y="53"/>
                  </a:lnTo>
                  <a:lnTo>
                    <a:pt x="186" y="59"/>
                  </a:lnTo>
                  <a:lnTo>
                    <a:pt x="186" y="69"/>
                  </a:lnTo>
                  <a:lnTo>
                    <a:pt x="59" y="80"/>
                  </a:lnTo>
                  <a:lnTo>
                    <a:pt x="53" y="96"/>
                  </a:lnTo>
                  <a:lnTo>
                    <a:pt x="48" y="117"/>
                  </a:lnTo>
                  <a:lnTo>
                    <a:pt x="48" y="122"/>
                  </a:lnTo>
                  <a:lnTo>
                    <a:pt x="43" y="138"/>
                  </a:lnTo>
                  <a:lnTo>
                    <a:pt x="43" y="144"/>
                  </a:lnTo>
                  <a:lnTo>
                    <a:pt x="43" y="149"/>
                  </a:lnTo>
                  <a:lnTo>
                    <a:pt x="37" y="154"/>
                  </a:lnTo>
                  <a:lnTo>
                    <a:pt x="27" y="170"/>
                  </a:lnTo>
                  <a:lnTo>
                    <a:pt x="22" y="192"/>
                  </a:lnTo>
                  <a:lnTo>
                    <a:pt x="11" y="207"/>
                  </a:lnTo>
                  <a:lnTo>
                    <a:pt x="16" y="218"/>
                  </a:lnTo>
                  <a:lnTo>
                    <a:pt x="16" y="239"/>
                  </a:lnTo>
                  <a:lnTo>
                    <a:pt x="11" y="239"/>
                  </a:lnTo>
                  <a:lnTo>
                    <a:pt x="0" y="250"/>
                  </a:lnTo>
                  <a:lnTo>
                    <a:pt x="186" y="239"/>
                  </a:lnTo>
                  <a:lnTo>
                    <a:pt x="415" y="218"/>
                  </a:lnTo>
                  <a:lnTo>
                    <a:pt x="500" y="207"/>
                  </a:lnTo>
                  <a:lnTo>
                    <a:pt x="505" y="181"/>
                  </a:lnTo>
                  <a:lnTo>
                    <a:pt x="510" y="181"/>
                  </a:lnTo>
                  <a:lnTo>
                    <a:pt x="516" y="181"/>
                  </a:lnTo>
                  <a:lnTo>
                    <a:pt x="521" y="176"/>
                  </a:lnTo>
                  <a:lnTo>
                    <a:pt x="521" y="165"/>
                  </a:lnTo>
                  <a:lnTo>
                    <a:pt x="521" y="160"/>
                  </a:lnTo>
                  <a:lnTo>
                    <a:pt x="526" y="154"/>
                  </a:lnTo>
                  <a:lnTo>
                    <a:pt x="532" y="149"/>
                  </a:lnTo>
                  <a:lnTo>
                    <a:pt x="548" y="138"/>
                  </a:lnTo>
                  <a:lnTo>
                    <a:pt x="569" y="133"/>
                  </a:lnTo>
                  <a:lnTo>
                    <a:pt x="590" y="117"/>
                  </a:lnTo>
                  <a:lnTo>
                    <a:pt x="596" y="112"/>
                  </a:lnTo>
                  <a:lnTo>
                    <a:pt x="611" y="101"/>
                  </a:lnTo>
                  <a:lnTo>
                    <a:pt x="611" y="91"/>
                  </a:lnTo>
                  <a:lnTo>
                    <a:pt x="617" y="91"/>
                  </a:lnTo>
                  <a:lnTo>
                    <a:pt x="622" y="91"/>
                  </a:lnTo>
                  <a:lnTo>
                    <a:pt x="622" y="85"/>
                  </a:lnTo>
                  <a:lnTo>
                    <a:pt x="622" y="85"/>
                  </a:lnTo>
                  <a:lnTo>
                    <a:pt x="633" y="75"/>
                  </a:lnTo>
                  <a:lnTo>
                    <a:pt x="633" y="80"/>
                  </a:lnTo>
                  <a:lnTo>
                    <a:pt x="638" y="80"/>
                  </a:lnTo>
                  <a:lnTo>
                    <a:pt x="649" y="80"/>
                  </a:lnTo>
                  <a:lnTo>
                    <a:pt x="649" y="75"/>
                  </a:lnTo>
                  <a:lnTo>
                    <a:pt x="659" y="64"/>
                  </a:lnTo>
                  <a:lnTo>
                    <a:pt x="665" y="64"/>
                  </a:lnTo>
                  <a:lnTo>
                    <a:pt x="681" y="64"/>
                  </a:lnTo>
                  <a:lnTo>
                    <a:pt x="696" y="37"/>
                  </a:lnTo>
                  <a:lnTo>
                    <a:pt x="707" y="32"/>
                  </a:lnTo>
                  <a:lnTo>
                    <a:pt x="707" y="21"/>
                  </a:lnTo>
                  <a:lnTo>
                    <a:pt x="707" y="16"/>
                  </a:lnTo>
                  <a:lnTo>
                    <a:pt x="707" y="6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2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3730680" y="2630520"/>
              <a:ext cx="733320" cy="376200"/>
            </a:xfrm>
            <a:custGeom>
              <a:avLst/>
              <a:gdLst/>
              <a:ahLst/>
              <a:rect l="l" t="t" r="r" b="b"/>
              <a:pathLst>
                <a:path w="632" h="324">
                  <a:moveTo>
                    <a:pt x="0" y="324"/>
                  </a:moveTo>
                  <a:lnTo>
                    <a:pt x="127" y="313"/>
                  </a:lnTo>
                  <a:lnTo>
                    <a:pt x="127" y="303"/>
                  </a:lnTo>
                  <a:lnTo>
                    <a:pt x="122" y="297"/>
                  </a:lnTo>
                  <a:lnTo>
                    <a:pt x="138" y="297"/>
                  </a:lnTo>
                  <a:lnTo>
                    <a:pt x="143" y="303"/>
                  </a:lnTo>
                  <a:lnTo>
                    <a:pt x="499" y="271"/>
                  </a:lnTo>
                  <a:lnTo>
                    <a:pt x="505" y="260"/>
                  </a:lnTo>
                  <a:lnTo>
                    <a:pt x="515" y="255"/>
                  </a:lnTo>
                  <a:lnTo>
                    <a:pt x="542" y="244"/>
                  </a:lnTo>
                  <a:lnTo>
                    <a:pt x="547" y="234"/>
                  </a:lnTo>
                  <a:lnTo>
                    <a:pt x="563" y="223"/>
                  </a:lnTo>
                  <a:lnTo>
                    <a:pt x="563" y="218"/>
                  </a:lnTo>
                  <a:lnTo>
                    <a:pt x="568" y="212"/>
                  </a:lnTo>
                  <a:lnTo>
                    <a:pt x="574" y="207"/>
                  </a:lnTo>
                  <a:lnTo>
                    <a:pt x="579" y="196"/>
                  </a:lnTo>
                  <a:lnTo>
                    <a:pt x="584" y="191"/>
                  </a:lnTo>
                  <a:lnTo>
                    <a:pt x="627" y="149"/>
                  </a:lnTo>
                  <a:lnTo>
                    <a:pt x="632" y="143"/>
                  </a:lnTo>
                  <a:lnTo>
                    <a:pt x="627" y="143"/>
                  </a:lnTo>
                  <a:lnTo>
                    <a:pt x="622" y="138"/>
                  </a:lnTo>
                  <a:lnTo>
                    <a:pt x="616" y="138"/>
                  </a:lnTo>
                  <a:lnTo>
                    <a:pt x="616" y="138"/>
                  </a:lnTo>
                  <a:lnTo>
                    <a:pt x="606" y="133"/>
                  </a:lnTo>
                  <a:lnTo>
                    <a:pt x="600" y="133"/>
                  </a:lnTo>
                  <a:lnTo>
                    <a:pt x="600" y="127"/>
                  </a:lnTo>
                  <a:lnTo>
                    <a:pt x="590" y="111"/>
                  </a:lnTo>
                  <a:lnTo>
                    <a:pt x="568" y="90"/>
                  </a:lnTo>
                  <a:lnTo>
                    <a:pt x="568" y="85"/>
                  </a:lnTo>
                  <a:lnTo>
                    <a:pt x="568" y="79"/>
                  </a:lnTo>
                  <a:lnTo>
                    <a:pt x="568" y="69"/>
                  </a:lnTo>
                  <a:lnTo>
                    <a:pt x="568" y="53"/>
                  </a:lnTo>
                  <a:lnTo>
                    <a:pt x="563" y="53"/>
                  </a:lnTo>
                  <a:lnTo>
                    <a:pt x="552" y="42"/>
                  </a:lnTo>
                  <a:lnTo>
                    <a:pt x="547" y="42"/>
                  </a:lnTo>
                  <a:lnTo>
                    <a:pt x="537" y="26"/>
                  </a:lnTo>
                  <a:lnTo>
                    <a:pt x="531" y="21"/>
                  </a:lnTo>
                  <a:lnTo>
                    <a:pt x="521" y="32"/>
                  </a:lnTo>
                  <a:lnTo>
                    <a:pt x="521" y="32"/>
                  </a:lnTo>
                  <a:lnTo>
                    <a:pt x="515" y="37"/>
                  </a:lnTo>
                  <a:lnTo>
                    <a:pt x="510" y="42"/>
                  </a:lnTo>
                  <a:lnTo>
                    <a:pt x="499" y="42"/>
                  </a:lnTo>
                  <a:lnTo>
                    <a:pt x="483" y="37"/>
                  </a:lnTo>
                  <a:lnTo>
                    <a:pt x="478" y="37"/>
                  </a:lnTo>
                  <a:lnTo>
                    <a:pt x="473" y="48"/>
                  </a:lnTo>
                  <a:lnTo>
                    <a:pt x="451" y="32"/>
                  </a:lnTo>
                  <a:lnTo>
                    <a:pt x="436" y="37"/>
                  </a:lnTo>
                  <a:lnTo>
                    <a:pt x="425" y="32"/>
                  </a:lnTo>
                  <a:lnTo>
                    <a:pt x="414" y="16"/>
                  </a:lnTo>
                  <a:lnTo>
                    <a:pt x="398" y="0"/>
                  </a:lnTo>
                  <a:lnTo>
                    <a:pt x="393" y="5"/>
                  </a:lnTo>
                  <a:lnTo>
                    <a:pt x="388" y="5"/>
                  </a:lnTo>
                  <a:lnTo>
                    <a:pt x="377" y="5"/>
                  </a:lnTo>
                  <a:lnTo>
                    <a:pt x="372" y="5"/>
                  </a:lnTo>
                  <a:lnTo>
                    <a:pt x="366" y="10"/>
                  </a:lnTo>
                  <a:lnTo>
                    <a:pt x="366" y="16"/>
                  </a:lnTo>
                  <a:lnTo>
                    <a:pt x="372" y="37"/>
                  </a:lnTo>
                  <a:lnTo>
                    <a:pt x="366" y="42"/>
                  </a:lnTo>
                  <a:lnTo>
                    <a:pt x="361" y="42"/>
                  </a:lnTo>
                  <a:lnTo>
                    <a:pt x="345" y="53"/>
                  </a:lnTo>
                  <a:lnTo>
                    <a:pt x="335" y="53"/>
                  </a:lnTo>
                  <a:lnTo>
                    <a:pt x="324" y="53"/>
                  </a:lnTo>
                  <a:lnTo>
                    <a:pt x="324" y="69"/>
                  </a:lnTo>
                  <a:lnTo>
                    <a:pt x="292" y="117"/>
                  </a:lnTo>
                  <a:lnTo>
                    <a:pt x="287" y="138"/>
                  </a:lnTo>
                  <a:lnTo>
                    <a:pt x="265" y="138"/>
                  </a:lnTo>
                  <a:lnTo>
                    <a:pt x="255" y="127"/>
                  </a:lnTo>
                  <a:lnTo>
                    <a:pt x="250" y="122"/>
                  </a:lnTo>
                  <a:lnTo>
                    <a:pt x="244" y="133"/>
                  </a:lnTo>
                  <a:lnTo>
                    <a:pt x="239" y="154"/>
                  </a:lnTo>
                  <a:lnTo>
                    <a:pt x="228" y="159"/>
                  </a:lnTo>
                  <a:lnTo>
                    <a:pt x="223" y="154"/>
                  </a:lnTo>
                  <a:lnTo>
                    <a:pt x="218" y="143"/>
                  </a:lnTo>
                  <a:lnTo>
                    <a:pt x="202" y="149"/>
                  </a:lnTo>
                  <a:lnTo>
                    <a:pt x="196" y="164"/>
                  </a:lnTo>
                  <a:lnTo>
                    <a:pt x="191" y="170"/>
                  </a:lnTo>
                  <a:lnTo>
                    <a:pt x="191" y="164"/>
                  </a:lnTo>
                  <a:lnTo>
                    <a:pt x="164" y="154"/>
                  </a:lnTo>
                  <a:lnTo>
                    <a:pt x="143" y="159"/>
                  </a:lnTo>
                  <a:lnTo>
                    <a:pt x="127" y="159"/>
                  </a:lnTo>
                  <a:lnTo>
                    <a:pt x="122" y="170"/>
                  </a:lnTo>
                  <a:lnTo>
                    <a:pt x="127" y="170"/>
                  </a:lnTo>
                  <a:lnTo>
                    <a:pt x="117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1" y="180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6"/>
                  </a:lnTo>
                  <a:lnTo>
                    <a:pt x="111" y="207"/>
                  </a:lnTo>
                  <a:lnTo>
                    <a:pt x="111" y="207"/>
                  </a:lnTo>
                  <a:lnTo>
                    <a:pt x="85" y="218"/>
                  </a:lnTo>
                  <a:lnTo>
                    <a:pt x="79" y="218"/>
                  </a:lnTo>
                  <a:lnTo>
                    <a:pt x="79" y="234"/>
                  </a:lnTo>
                  <a:lnTo>
                    <a:pt x="85" y="255"/>
                  </a:lnTo>
                  <a:lnTo>
                    <a:pt x="74" y="260"/>
                  </a:lnTo>
                  <a:lnTo>
                    <a:pt x="63" y="250"/>
                  </a:lnTo>
                  <a:lnTo>
                    <a:pt x="53" y="244"/>
                  </a:lnTo>
                  <a:lnTo>
                    <a:pt x="37" y="244"/>
                  </a:lnTo>
                  <a:lnTo>
                    <a:pt x="26" y="250"/>
                  </a:lnTo>
                  <a:lnTo>
                    <a:pt x="21" y="265"/>
                  </a:lnTo>
                  <a:lnTo>
                    <a:pt x="21" y="271"/>
                  </a:lnTo>
                  <a:lnTo>
                    <a:pt x="26" y="271"/>
                  </a:lnTo>
                  <a:lnTo>
                    <a:pt x="32" y="276"/>
                  </a:lnTo>
                  <a:lnTo>
                    <a:pt x="32" y="287"/>
                  </a:lnTo>
                  <a:lnTo>
                    <a:pt x="26" y="313"/>
                  </a:lnTo>
                  <a:lnTo>
                    <a:pt x="21" y="313"/>
                  </a:lnTo>
                  <a:lnTo>
                    <a:pt x="16" y="313"/>
                  </a:lnTo>
                  <a:lnTo>
                    <a:pt x="5" y="319"/>
                  </a:lnTo>
                  <a:lnTo>
                    <a:pt x="0" y="324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3730680" y="2630520"/>
              <a:ext cx="733320" cy="376200"/>
            </a:xfrm>
            <a:custGeom>
              <a:avLst/>
              <a:gdLst/>
              <a:ahLst/>
              <a:rect l="l" t="t" r="r" b="b"/>
              <a:pathLst>
                <a:path w="632" h="324">
                  <a:moveTo>
                    <a:pt x="0" y="324"/>
                  </a:moveTo>
                  <a:lnTo>
                    <a:pt x="127" y="313"/>
                  </a:lnTo>
                  <a:lnTo>
                    <a:pt x="127" y="303"/>
                  </a:lnTo>
                  <a:lnTo>
                    <a:pt x="122" y="297"/>
                  </a:lnTo>
                  <a:lnTo>
                    <a:pt x="138" y="297"/>
                  </a:lnTo>
                  <a:lnTo>
                    <a:pt x="143" y="303"/>
                  </a:lnTo>
                  <a:lnTo>
                    <a:pt x="499" y="271"/>
                  </a:lnTo>
                  <a:lnTo>
                    <a:pt x="505" y="260"/>
                  </a:lnTo>
                  <a:lnTo>
                    <a:pt x="515" y="255"/>
                  </a:lnTo>
                  <a:lnTo>
                    <a:pt x="542" y="244"/>
                  </a:lnTo>
                  <a:lnTo>
                    <a:pt x="547" y="234"/>
                  </a:lnTo>
                  <a:lnTo>
                    <a:pt x="563" y="223"/>
                  </a:lnTo>
                  <a:lnTo>
                    <a:pt x="563" y="218"/>
                  </a:lnTo>
                  <a:lnTo>
                    <a:pt x="568" y="212"/>
                  </a:lnTo>
                  <a:lnTo>
                    <a:pt x="574" y="207"/>
                  </a:lnTo>
                  <a:lnTo>
                    <a:pt x="579" y="196"/>
                  </a:lnTo>
                  <a:lnTo>
                    <a:pt x="584" y="191"/>
                  </a:lnTo>
                  <a:lnTo>
                    <a:pt x="627" y="149"/>
                  </a:lnTo>
                  <a:lnTo>
                    <a:pt x="632" y="143"/>
                  </a:lnTo>
                  <a:lnTo>
                    <a:pt x="627" y="143"/>
                  </a:lnTo>
                  <a:lnTo>
                    <a:pt x="622" y="138"/>
                  </a:lnTo>
                  <a:lnTo>
                    <a:pt x="616" y="138"/>
                  </a:lnTo>
                  <a:lnTo>
                    <a:pt x="616" y="138"/>
                  </a:lnTo>
                  <a:lnTo>
                    <a:pt x="606" y="133"/>
                  </a:lnTo>
                  <a:lnTo>
                    <a:pt x="600" y="133"/>
                  </a:lnTo>
                  <a:lnTo>
                    <a:pt x="600" y="127"/>
                  </a:lnTo>
                  <a:lnTo>
                    <a:pt x="590" y="111"/>
                  </a:lnTo>
                  <a:lnTo>
                    <a:pt x="568" y="90"/>
                  </a:lnTo>
                  <a:lnTo>
                    <a:pt x="568" y="85"/>
                  </a:lnTo>
                  <a:lnTo>
                    <a:pt x="568" y="79"/>
                  </a:lnTo>
                  <a:lnTo>
                    <a:pt x="568" y="69"/>
                  </a:lnTo>
                  <a:lnTo>
                    <a:pt x="568" y="53"/>
                  </a:lnTo>
                  <a:lnTo>
                    <a:pt x="563" y="53"/>
                  </a:lnTo>
                  <a:lnTo>
                    <a:pt x="552" y="42"/>
                  </a:lnTo>
                  <a:lnTo>
                    <a:pt x="547" y="42"/>
                  </a:lnTo>
                  <a:lnTo>
                    <a:pt x="537" y="26"/>
                  </a:lnTo>
                  <a:lnTo>
                    <a:pt x="531" y="21"/>
                  </a:lnTo>
                  <a:lnTo>
                    <a:pt x="521" y="32"/>
                  </a:lnTo>
                  <a:lnTo>
                    <a:pt x="521" y="32"/>
                  </a:lnTo>
                  <a:lnTo>
                    <a:pt x="515" y="37"/>
                  </a:lnTo>
                  <a:lnTo>
                    <a:pt x="510" y="42"/>
                  </a:lnTo>
                  <a:lnTo>
                    <a:pt x="499" y="42"/>
                  </a:lnTo>
                  <a:lnTo>
                    <a:pt x="483" y="37"/>
                  </a:lnTo>
                  <a:lnTo>
                    <a:pt x="478" y="37"/>
                  </a:lnTo>
                  <a:lnTo>
                    <a:pt x="473" y="48"/>
                  </a:lnTo>
                  <a:lnTo>
                    <a:pt x="451" y="32"/>
                  </a:lnTo>
                  <a:lnTo>
                    <a:pt x="436" y="37"/>
                  </a:lnTo>
                  <a:lnTo>
                    <a:pt x="425" y="32"/>
                  </a:lnTo>
                  <a:lnTo>
                    <a:pt x="414" y="16"/>
                  </a:lnTo>
                  <a:lnTo>
                    <a:pt x="398" y="0"/>
                  </a:lnTo>
                  <a:lnTo>
                    <a:pt x="393" y="5"/>
                  </a:lnTo>
                  <a:lnTo>
                    <a:pt x="388" y="5"/>
                  </a:lnTo>
                  <a:lnTo>
                    <a:pt x="377" y="5"/>
                  </a:lnTo>
                  <a:lnTo>
                    <a:pt x="372" y="5"/>
                  </a:lnTo>
                  <a:lnTo>
                    <a:pt x="366" y="10"/>
                  </a:lnTo>
                  <a:lnTo>
                    <a:pt x="366" y="16"/>
                  </a:lnTo>
                  <a:lnTo>
                    <a:pt x="372" y="37"/>
                  </a:lnTo>
                  <a:lnTo>
                    <a:pt x="366" y="42"/>
                  </a:lnTo>
                  <a:lnTo>
                    <a:pt x="361" y="42"/>
                  </a:lnTo>
                  <a:lnTo>
                    <a:pt x="345" y="53"/>
                  </a:lnTo>
                  <a:lnTo>
                    <a:pt x="335" y="53"/>
                  </a:lnTo>
                  <a:lnTo>
                    <a:pt x="324" y="53"/>
                  </a:lnTo>
                  <a:lnTo>
                    <a:pt x="324" y="69"/>
                  </a:lnTo>
                  <a:lnTo>
                    <a:pt x="292" y="117"/>
                  </a:lnTo>
                  <a:lnTo>
                    <a:pt x="287" y="138"/>
                  </a:lnTo>
                  <a:lnTo>
                    <a:pt x="265" y="138"/>
                  </a:lnTo>
                  <a:lnTo>
                    <a:pt x="255" y="127"/>
                  </a:lnTo>
                  <a:lnTo>
                    <a:pt x="250" y="122"/>
                  </a:lnTo>
                  <a:lnTo>
                    <a:pt x="244" y="133"/>
                  </a:lnTo>
                  <a:lnTo>
                    <a:pt x="239" y="154"/>
                  </a:lnTo>
                  <a:lnTo>
                    <a:pt x="228" y="159"/>
                  </a:lnTo>
                  <a:lnTo>
                    <a:pt x="223" y="154"/>
                  </a:lnTo>
                  <a:lnTo>
                    <a:pt x="218" y="143"/>
                  </a:lnTo>
                  <a:lnTo>
                    <a:pt x="202" y="149"/>
                  </a:lnTo>
                  <a:lnTo>
                    <a:pt x="196" y="164"/>
                  </a:lnTo>
                  <a:lnTo>
                    <a:pt x="191" y="170"/>
                  </a:lnTo>
                  <a:lnTo>
                    <a:pt x="191" y="164"/>
                  </a:lnTo>
                  <a:lnTo>
                    <a:pt x="164" y="154"/>
                  </a:lnTo>
                  <a:lnTo>
                    <a:pt x="143" y="159"/>
                  </a:lnTo>
                  <a:lnTo>
                    <a:pt x="127" y="159"/>
                  </a:lnTo>
                  <a:lnTo>
                    <a:pt x="122" y="170"/>
                  </a:lnTo>
                  <a:lnTo>
                    <a:pt x="127" y="170"/>
                  </a:lnTo>
                  <a:lnTo>
                    <a:pt x="117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1" y="180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6"/>
                  </a:lnTo>
                  <a:lnTo>
                    <a:pt x="111" y="207"/>
                  </a:lnTo>
                  <a:lnTo>
                    <a:pt x="111" y="207"/>
                  </a:lnTo>
                  <a:lnTo>
                    <a:pt x="85" y="218"/>
                  </a:lnTo>
                  <a:lnTo>
                    <a:pt x="79" y="218"/>
                  </a:lnTo>
                  <a:lnTo>
                    <a:pt x="79" y="234"/>
                  </a:lnTo>
                  <a:lnTo>
                    <a:pt x="85" y="255"/>
                  </a:lnTo>
                  <a:lnTo>
                    <a:pt x="74" y="260"/>
                  </a:lnTo>
                  <a:lnTo>
                    <a:pt x="63" y="250"/>
                  </a:lnTo>
                  <a:lnTo>
                    <a:pt x="53" y="244"/>
                  </a:lnTo>
                  <a:lnTo>
                    <a:pt x="37" y="244"/>
                  </a:lnTo>
                  <a:lnTo>
                    <a:pt x="26" y="250"/>
                  </a:lnTo>
                  <a:lnTo>
                    <a:pt x="21" y="265"/>
                  </a:lnTo>
                  <a:lnTo>
                    <a:pt x="21" y="271"/>
                  </a:lnTo>
                  <a:lnTo>
                    <a:pt x="26" y="271"/>
                  </a:lnTo>
                  <a:lnTo>
                    <a:pt x="32" y="276"/>
                  </a:lnTo>
                  <a:lnTo>
                    <a:pt x="32" y="287"/>
                  </a:lnTo>
                  <a:lnTo>
                    <a:pt x="26" y="313"/>
                  </a:lnTo>
                  <a:lnTo>
                    <a:pt x="21" y="313"/>
                  </a:lnTo>
                  <a:lnTo>
                    <a:pt x="16" y="313"/>
                  </a:lnTo>
                  <a:lnTo>
                    <a:pt x="5" y="319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2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3859200" y="2301840"/>
              <a:ext cx="303120" cy="531720"/>
            </a:xfrm>
            <a:custGeom>
              <a:avLst/>
              <a:gdLst/>
              <a:ahLst/>
              <a:rect l="l" t="t" r="r" b="b"/>
              <a:pathLst>
                <a:path w="261" h="457">
                  <a:moveTo>
                    <a:pt x="11" y="27"/>
                  </a:moveTo>
                  <a:lnTo>
                    <a:pt x="27" y="282"/>
                  </a:lnTo>
                  <a:lnTo>
                    <a:pt x="27" y="287"/>
                  </a:lnTo>
                  <a:lnTo>
                    <a:pt x="27" y="298"/>
                  </a:lnTo>
                  <a:lnTo>
                    <a:pt x="27" y="308"/>
                  </a:lnTo>
                  <a:lnTo>
                    <a:pt x="32" y="330"/>
                  </a:lnTo>
                  <a:lnTo>
                    <a:pt x="38" y="351"/>
                  </a:lnTo>
                  <a:lnTo>
                    <a:pt x="27" y="372"/>
                  </a:lnTo>
                  <a:lnTo>
                    <a:pt x="27" y="383"/>
                  </a:lnTo>
                  <a:lnTo>
                    <a:pt x="16" y="399"/>
                  </a:lnTo>
                  <a:lnTo>
                    <a:pt x="6" y="409"/>
                  </a:lnTo>
                  <a:lnTo>
                    <a:pt x="6" y="425"/>
                  </a:lnTo>
                  <a:lnTo>
                    <a:pt x="0" y="446"/>
                  </a:lnTo>
                  <a:lnTo>
                    <a:pt x="0" y="452"/>
                  </a:lnTo>
                  <a:lnTo>
                    <a:pt x="0" y="457"/>
                  </a:lnTo>
                  <a:lnTo>
                    <a:pt x="6" y="457"/>
                  </a:lnTo>
                  <a:lnTo>
                    <a:pt x="16" y="452"/>
                  </a:lnTo>
                  <a:lnTo>
                    <a:pt x="11" y="452"/>
                  </a:lnTo>
                  <a:lnTo>
                    <a:pt x="16" y="441"/>
                  </a:lnTo>
                  <a:lnTo>
                    <a:pt x="32" y="441"/>
                  </a:lnTo>
                  <a:lnTo>
                    <a:pt x="53" y="436"/>
                  </a:lnTo>
                  <a:lnTo>
                    <a:pt x="80" y="446"/>
                  </a:lnTo>
                  <a:lnTo>
                    <a:pt x="80" y="452"/>
                  </a:lnTo>
                  <a:lnTo>
                    <a:pt x="85" y="446"/>
                  </a:lnTo>
                  <a:lnTo>
                    <a:pt x="91" y="431"/>
                  </a:lnTo>
                  <a:lnTo>
                    <a:pt x="107" y="425"/>
                  </a:lnTo>
                  <a:lnTo>
                    <a:pt x="112" y="436"/>
                  </a:lnTo>
                  <a:lnTo>
                    <a:pt x="117" y="441"/>
                  </a:lnTo>
                  <a:lnTo>
                    <a:pt x="128" y="436"/>
                  </a:lnTo>
                  <a:lnTo>
                    <a:pt x="133" y="415"/>
                  </a:lnTo>
                  <a:lnTo>
                    <a:pt x="139" y="404"/>
                  </a:lnTo>
                  <a:lnTo>
                    <a:pt x="144" y="409"/>
                  </a:lnTo>
                  <a:lnTo>
                    <a:pt x="154" y="420"/>
                  </a:lnTo>
                  <a:lnTo>
                    <a:pt x="176" y="420"/>
                  </a:lnTo>
                  <a:lnTo>
                    <a:pt x="181" y="399"/>
                  </a:lnTo>
                  <a:lnTo>
                    <a:pt x="213" y="351"/>
                  </a:lnTo>
                  <a:lnTo>
                    <a:pt x="213" y="335"/>
                  </a:lnTo>
                  <a:lnTo>
                    <a:pt x="224" y="335"/>
                  </a:lnTo>
                  <a:lnTo>
                    <a:pt x="234" y="335"/>
                  </a:lnTo>
                  <a:lnTo>
                    <a:pt x="250" y="324"/>
                  </a:lnTo>
                  <a:lnTo>
                    <a:pt x="255" y="324"/>
                  </a:lnTo>
                  <a:lnTo>
                    <a:pt x="261" y="319"/>
                  </a:lnTo>
                  <a:lnTo>
                    <a:pt x="255" y="298"/>
                  </a:lnTo>
                  <a:lnTo>
                    <a:pt x="255" y="292"/>
                  </a:lnTo>
                  <a:lnTo>
                    <a:pt x="261" y="287"/>
                  </a:lnTo>
                  <a:lnTo>
                    <a:pt x="229" y="0"/>
                  </a:lnTo>
                  <a:lnTo>
                    <a:pt x="224" y="0"/>
                  </a:lnTo>
                  <a:lnTo>
                    <a:pt x="59" y="16"/>
                  </a:lnTo>
                  <a:lnTo>
                    <a:pt x="53" y="21"/>
                  </a:lnTo>
                  <a:lnTo>
                    <a:pt x="43" y="27"/>
                  </a:lnTo>
                  <a:lnTo>
                    <a:pt x="32" y="32"/>
                  </a:lnTo>
                  <a:lnTo>
                    <a:pt x="22" y="32"/>
                  </a:lnTo>
                  <a:lnTo>
                    <a:pt x="11" y="2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3859200" y="2301840"/>
              <a:ext cx="303120" cy="531720"/>
            </a:xfrm>
            <a:custGeom>
              <a:avLst/>
              <a:gdLst/>
              <a:ahLst/>
              <a:rect l="l" t="t" r="r" b="b"/>
              <a:pathLst>
                <a:path w="261" h="457">
                  <a:moveTo>
                    <a:pt x="11" y="27"/>
                  </a:moveTo>
                  <a:lnTo>
                    <a:pt x="27" y="282"/>
                  </a:lnTo>
                  <a:lnTo>
                    <a:pt x="27" y="287"/>
                  </a:lnTo>
                  <a:lnTo>
                    <a:pt x="27" y="298"/>
                  </a:lnTo>
                  <a:lnTo>
                    <a:pt x="27" y="308"/>
                  </a:lnTo>
                  <a:lnTo>
                    <a:pt x="32" y="330"/>
                  </a:lnTo>
                  <a:lnTo>
                    <a:pt x="38" y="351"/>
                  </a:lnTo>
                  <a:lnTo>
                    <a:pt x="27" y="372"/>
                  </a:lnTo>
                  <a:lnTo>
                    <a:pt x="27" y="383"/>
                  </a:lnTo>
                  <a:lnTo>
                    <a:pt x="16" y="399"/>
                  </a:lnTo>
                  <a:lnTo>
                    <a:pt x="6" y="409"/>
                  </a:lnTo>
                  <a:lnTo>
                    <a:pt x="6" y="425"/>
                  </a:lnTo>
                  <a:lnTo>
                    <a:pt x="0" y="446"/>
                  </a:lnTo>
                  <a:lnTo>
                    <a:pt x="0" y="452"/>
                  </a:lnTo>
                  <a:lnTo>
                    <a:pt x="0" y="457"/>
                  </a:lnTo>
                  <a:lnTo>
                    <a:pt x="6" y="457"/>
                  </a:lnTo>
                  <a:lnTo>
                    <a:pt x="16" y="452"/>
                  </a:lnTo>
                  <a:lnTo>
                    <a:pt x="11" y="452"/>
                  </a:lnTo>
                  <a:lnTo>
                    <a:pt x="16" y="441"/>
                  </a:lnTo>
                  <a:lnTo>
                    <a:pt x="32" y="441"/>
                  </a:lnTo>
                  <a:lnTo>
                    <a:pt x="53" y="436"/>
                  </a:lnTo>
                  <a:lnTo>
                    <a:pt x="80" y="446"/>
                  </a:lnTo>
                  <a:lnTo>
                    <a:pt x="80" y="452"/>
                  </a:lnTo>
                  <a:lnTo>
                    <a:pt x="85" y="446"/>
                  </a:lnTo>
                  <a:lnTo>
                    <a:pt x="91" y="431"/>
                  </a:lnTo>
                  <a:lnTo>
                    <a:pt x="107" y="425"/>
                  </a:lnTo>
                  <a:lnTo>
                    <a:pt x="112" y="436"/>
                  </a:lnTo>
                  <a:lnTo>
                    <a:pt x="117" y="441"/>
                  </a:lnTo>
                  <a:lnTo>
                    <a:pt x="128" y="436"/>
                  </a:lnTo>
                  <a:lnTo>
                    <a:pt x="133" y="415"/>
                  </a:lnTo>
                  <a:lnTo>
                    <a:pt x="139" y="404"/>
                  </a:lnTo>
                  <a:lnTo>
                    <a:pt x="144" y="409"/>
                  </a:lnTo>
                  <a:lnTo>
                    <a:pt x="154" y="420"/>
                  </a:lnTo>
                  <a:lnTo>
                    <a:pt x="176" y="420"/>
                  </a:lnTo>
                  <a:lnTo>
                    <a:pt x="181" y="399"/>
                  </a:lnTo>
                  <a:lnTo>
                    <a:pt x="213" y="351"/>
                  </a:lnTo>
                  <a:lnTo>
                    <a:pt x="213" y="335"/>
                  </a:lnTo>
                  <a:lnTo>
                    <a:pt x="224" y="335"/>
                  </a:lnTo>
                  <a:lnTo>
                    <a:pt x="234" y="335"/>
                  </a:lnTo>
                  <a:lnTo>
                    <a:pt x="250" y="324"/>
                  </a:lnTo>
                  <a:lnTo>
                    <a:pt x="255" y="324"/>
                  </a:lnTo>
                  <a:lnTo>
                    <a:pt x="261" y="319"/>
                  </a:lnTo>
                  <a:lnTo>
                    <a:pt x="255" y="298"/>
                  </a:lnTo>
                  <a:lnTo>
                    <a:pt x="255" y="292"/>
                  </a:lnTo>
                  <a:lnTo>
                    <a:pt x="261" y="287"/>
                  </a:lnTo>
                  <a:lnTo>
                    <a:pt x="229" y="0"/>
                  </a:lnTo>
                  <a:lnTo>
                    <a:pt x="224" y="0"/>
                  </a:lnTo>
                  <a:lnTo>
                    <a:pt x="59" y="16"/>
                  </a:lnTo>
                  <a:lnTo>
                    <a:pt x="53" y="21"/>
                  </a:lnTo>
                  <a:lnTo>
                    <a:pt x="43" y="27"/>
                  </a:lnTo>
                  <a:lnTo>
                    <a:pt x="32" y="32"/>
                  </a:lnTo>
                  <a:lnTo>
                    <a:pt x="22" y="32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4125960" y="2222640"/>
              <a:ext cx="419040" cy="468000"/>
            </a:xfrm>
            <a:custGeom>
              <a:avLst/>
              <a:gdLst/>
              <a:ahLst/>
              <a:rect l="l" t="t" r="r" b="b"/>
              <a:pathLst>
                <a:path w="361" h="404">
                  <a:moveTo>
                    <a:pt x="0" y="69"/>
                  </a:moveTo>
                  <a:lnTo>
                    <a:pt x="32" y="356"/>
                  </a:lnTo>
                  <a:lnTo>
                    <a:pt x="37" y="356"/>
                  </a:lnTo>
                  <a:lnTo>
                    <a:pt x="48" y="356"/>
                  </a:lnTo>
                  <a:lnTo>
                    <a:pt x="53" y="356"/>
                  </a:lnTo>
                  <a:lnTo>
                    <a:pt x="58" y="351"/>
                  </a:lnTo>
                  <a:lnTo>
                    <a:pt x="74" y="367"/>
                  </a:lnTo>
                  <a:lnTo>
                    <a:pt x="85" y="383"/>
                  </a:lnTo>
                  <a:lnTo>
                    <a:pt x="96" y="388"/>
                  </a:lnTo>
                  <a:lnTo>
                    <a:pt x="111" y="383"/>
                  </a:lnTo>
                  <a:lnTo>
                    <a:pt x="133" y="399"/>
                  </a:lnTo>
                  <a:lnTo>
                    <a:pt x="138" y="388"/>
                  </a:lnTo>
                  <a:lnTo>
                    <a:pt x="143" y="388"/>
                  </a:lnTo>
                  <a:lnTo>
                    <a:pt x="159" y="393"/>
                  </a:lnTo>
                  <a:lnTo>
                    <a:pt x="170" y="393"/>
                  </a:lnTo>
                  <a:lnTo>
                    <a:pt x="175" y="388"/>
                  </a:lnTo>
                  <a:lnTo>
                    <a:pt x="181" y="383"/>
                  </a:lnTo>
                  <a:lnTo>
                    <a:pt x="181" y="383"/>
                  </a:lnTo>
                  <a:lnTo>
                    <a:pt x="191" y="372"/>
                  </a:lnTo>
                  <a:lnTo>
                    <a:pt x="197" y="377"/>
                  </a:lnTo>
                  <a:lnTo>
                    <a:pt x="207" y="393"/>
                  </a:lnTo>
                  <a:lnTo>
                    <a:pt x="212" y="393"/>
                  </a:lnTo>
                  <a:lnTo>
                    <a:pt x="223" y="404"/>
                  </a:lnTo>
                  <a:lnTo>
                    <a:pt x="228" y="404"/>
                  </a:lnTo>
                  <a:lnTo>
                    <a:pt x="239" y="404"/>
                  </a:lnTo>
                  <a:lnTo>
                    <a:pt x="250" y="388"/>
                  </a:lnTo>
                  <a:lnTo>
                    <a:pt x="255" y="383"/>
                  </a:lnTo>
                  <a:lnTo>
                    <a:pt x="255" y="372"/>
                  </a:lnTo>
                  <a:lnTo>
                    <a:pt x="255" y="361"/>
                  </a:lnTo>
                  <a:lnTo>
                    <a:pt x="260" y="335"/>
                  </a:lnTo>
                  <a:lnTo>
                    <a:pt x="266" y="335"/>
                  </a:lnTo>
                  <a:lnTo>
                    <a:pt x="276" y="345"/>
                  </a:lnTo>
                  <a:lnTo>
                    <a:pt x="287" y="335"/>
                  </a:lnTo>
                  <a:lnTo>
                    <a:pt x="282" y="324"/>
                  </a:lnTo>
                  <a:lnTo>
                    <a:pt x="292" y="303"/>
                  </a:lnTo>
                  <a:lnTo>
                    <a:pt x="297" y="298"/>
                  </a:lnTo>
                  <a:lnTo>
                    <a:pt x="297" y="292"/>
                  </a:lnTo>
                  <a:lnTo>
                    <a:pt x="303" y="287"/>
                  </a:lnTo>
                  <a:lnTo>
                    <a:pt x="313" y="287"/>
                  </a:lnTo>
                  <a:lnTo>
                    <a:pt x="324" y="287"/>
                  </a:lnTo>
                  <a:lnTo>
                    <a:pt x="324" y="282"/>
                  </a:lnTo>
                  <a:lnTo>
                    <a:pt x="340" y="260"/>
                  </a:lnTo>
                  <a:lnTo>
                    <a:pt x="340" y="260"/>
                  </a:lnTo>
                  <a:lnTo>
                    <a:pt x="351" y="250"/>
                  </a:lnTo>
                  <a:lnTo>
                    <a:pt x="351" y="239"/>
                  </a:lnTo>
                  <a:lnTo>
                    <a:pt x="351" y="234"/>
                  </a:lnTo>
                  <a:lnTo>
                    <a:pt x="351" y="223"/>
                  </a:lnTo>
                  <a:lnTo>
                    <a:pt x="351" y="213"/>
                  </a:lnTo>
                  <a:lnTo>
                    <a:pt x="361" y="175"/>
                  </a:lnTo>
                  <a:lnTo>
                    <a:pt x="340" y="170"/>
                  </a:lnTo>
                  <a:lnTo>
                    <a:pt x="356" y="159"/>
                  </a:lnTo>
                  <a:lnTo>
                    <a:pt x="351" y="149"/>
                  </a:lnTo>
                  <a:lnTo>
                    <a:pt x="356" y="143"/>
                  </a:lnTo>
                  <a:lnTo>
                    <a:pt x="361" y="143"/>
                  </a:lnTo>
                  <a:lnTo>
                    <a:pt x="335" y="0"/>
                  </a:lnTo>
                  <a:lnTo>
                    <a:pt x="292" y="21"/>
                  </a:lnTo>
                  <a:lnTo>
                    <a:pt x="276" y="32"/>
                  </a:lnTo>
                  <a:lnTo>
                    <a:pt x="266" y="37"/>
                  </a:lnTo>
                  <a:lnTo>
                    <a:pt x="244" y="64"/>
                  </a:lnTo>
                  <a:lnTo>
                    <a:pt x="239" y="69"/>
                  </a:lnTo>
                  <a:lnTo>
                    <a:pt x="228" y="69"/>
                  </a:lnTo>
                  <a:lnTo>
                    <a:pt x="218" y="69"/>
                  </a:lnTo>
                  <a:lnTo>
                    <a:pt x="207" y="69"/>
                  </a:lnTo>
                  <a:lnTo>
                    <a:pt x="191" y="85"/>
                  </a:lnTo>
                  <a:lnTo>
                    <a:pt x="181" y="85"/>
                  </a:lnTo>
                  <a:lnTo>
                    <a:pt x="165" y="80"/>
                  </a:lnTo>
                  <a:lnTo>
                    <a:pt x="165" y="80"/>
                  </a:lnTo>
                  <a:lnTo>
                    <a:pt x="154" y="80"/>
                  </a:lnTo>
                  <a:lnTo>
                    <a:pt x="159" y="74"/>
                  </a:lnTo>
                  <a:lnTo>
                    <a:pt x="159" y="69"/>
                  </a:lnTo>
                  <a:lnTo>
                    <a:pt x="143" y="69"/>
                  </a:lnTo>
                  <a:lnTo>
                    <a:pt x="122" y="58"/>
                  </a:lnTo>
                  <a:lnTo>
                    <a:pt x="117" y="58"/>
                  </a:lnTo>
                  <a:lnTo>
                    <a:pt x="101" y="64"/>
                  </a:lnTo>
                  <a:lnTo>
                    <a:pt x="101" y="58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4125960" y="2222640"/>
              <a:ext cx="419040" cy="468000"/>
            </a:xfrm>
            <a:custGeom>
              <a:avLst/>
              <a:gdLst/>
              <a:ahLst/>
              <a:rect l="l" t="t" r="r" b="b"/>
              <a:pathLst>
                <a:path w="361" h="404">
                  <a:moveTo>
                    <a:pt x="0" y="69"/>
                  </a:moveTo>
                  <a:lnTo>
                    <a:pt x="32" y="356"/>
                  </a:lnTo>
                  <a:lnTo>
                    <a:pt x="37" y="356"/>
                  </a:lnTo>
                  <a:lnTo>
                    <a:pt x="48" y="356"/>
                  </a:lnTo>
                  <a:lnTo>
                    <a:pt x="53" y="356"/>
                  </a:lnTo>
                  <a:lnTo>
                    <a:pt x="58" y="351"/>
                  </a:lnTo>
                  <a:lnTo>
                    <a:pt x="74" y="367"/>
                  </a:lnTo>
                  <a:lnTo>
                    <a:pt x="85" y="383"/>
                  </a:lnTo>
                  <a:lnTo>
                    <a:pt x="96" y="388"/>
                  </a:lnTo>
                  <a:lnTo>
                    <a:pt x="111" y="383"/>
                  </a:lnTo>
                  <a:lnTo>
                    <a:pt x="133" y="399"/>
                  </a:lnTo>
                  <a:lnTo>
                    <a:pt x="138" y="388"/>
                  </a:lnTo>
                  <a:lnTo>
                    <a:pt x="143" y="388"/>
                  </a:lnTo>
                  <a:lnTo>
                    <a:pt x="159" y="393"/>
                  </a:lnTo>
                  <a:lnTo>
                    <a:pt x="170" y="393"/>
                  </a:lnTo>
                  <a:lnTo>
                    <a:pt x="175" y="388"/>
                  </a:lnTo>
                  <a:lnTo>
                    <a:pt x="181" y="383"/>
                  </a:lnTo>
                  <a:lnTo>
                    <a:pt x="181" y="383"/>
                  </a:lnTo>
                  <a:lnTo>
                    <a:pt x="191" y="372"/>
                  </a:lnTo>
                  <a:lnTo>
                    <a:pt x="197" y="377"/>
                  </a:lnTo>
                  <a:lnTo>
                    <a:pt x="207" y="393"/>
                  </a:lnTo>
                  <a:lnTo>
                    <a:pt x="212" y="393"/>
                  </a:lnTo>
                  <a:lnTo>
                    <a:pt x="223" y="404"/>
                  </a:lnTo>
                  <a:lnTo>
                    <a:pt x="228" y="404"/>
                  </a:lnTo>
                  <a:lnTo>
                    <a:pt x="239" y="404"/>
                  </a:lnTo>
                  <a:lnTo>
                    <a:pt x="250" y="388"/>
                  </a:lnTo>
                  <a:lnTo>
                    <a:pt x="255" y="383"/>
                  </a:lnTo>
                  <a:lnTo>
                    <a:pt x="255" y="372"/>
                  </a:lnTo>
                  <a:lnTo>
                    <a:pt x="255" y="361"/>
                  </a:lnTo>
                  <a:lnTo>
                    <a:pt x="260" y="335"/>
                  </a:lnTo>
                  <a:lnTo>
                    <a:pt x="266" y="335"/>
                  </a:lnTo>
                  <a:lnTo>
                    <a:pt x="276" y="345"/>
                  </a:lnTo>
                  <a:lnTo>
                    <a:pt x="287" y="335"/>
                  </a:lnTo>
                  <a:lnTo>
                    <a:pt x="282" y="324"/>
                  </a:lnTo>
                  <a:lnTo>
                    <a:pt x="292" y="303"/>
                  </a:lnTo>
                  <a:lnTo>
                    <a:pt x="297" y="298"/>
                  </a:lnTo>
                  <a:lnTo>
                    <a:pt x="297" y="292"/>
                  </a:lnTo>
                  <a:lnTo>
                    <a:pt x="303" y="287"/>
                  </a:lnTo>
                  <a:lnTo>
                    <a:pt x="313" y="287"/>
                  </a:lnTo>
                  <a:lnTo>
                    <a:pt x="324" y="287"/>
                  </a:lnTo>
                  <a:lnTo>
                    <a:pt x="324" y="282"/>
                  </a:lnTo>
                  <a:lnTo>
                    <a:pt x="340" y="260"/>
                  </a:lnTo>
                  <a:lnTo>
                    <a:pt x="340" y="260"/>
                  </a:lnTo>
                  <a:lnTo>
                    <a:pt x="351" y="250"/>
                  </a:lnTo>
                  <a:lnTo>
                    <a:pt x="351" y="239"/>
                  </a:lnTo>
                  <a:lnTo>
                    <a:pt x="351" y="234"/>
                  </a:lnTo>
                  <a:lnTo>
                    <a:pt x="351" y="223"/>
                  </a:lnTo>
                  <a:lnTo>
                    <a:pt x="351" y="213"/>
                  </a:lnTo>
                  <a:lnTo>
                    <a:pt x="361" y="175"/>
                  </a:lnTo>
                  <a:lnTo>
                    <a:pt x="340" y="170"/>
                  </a:lnTo>
                  <a:lnTo>
                    <a:pt x="356" y="159"/>
                  </a:lnTo>
                  <a:lnTo>
                    <a:pt x="351" y="149"/>
                  </a:lnTo>
                  <a:lnTo>
                    <a:pt x="356" y="143"/>
                  </a:lnTo>
                  <a:lnTo>
                    <a:pt x="361" y="143"/>
                  </a:lnTo>
                  <a:lnTo>
                    <a:pt x="335" y="0"/>
                  </a:lnTo>
                  <a:lnTo>
                    <a:pt x="292" y="21"/>
                  </a:lnTo>
                  <a:lnTo>
                    <a:pt x="276" y="32"/>
                  </a:lnTo>
                  <a:lnTo>
                    <a:pt x="266" y="37"/>
                  </a:lnTo>
                  <a:lnTo>
                    <a:pt x="244" y="64"/>
                  </a:lnTo>
                  <a:lnTo>
                    <a:pt x="239" y="69"/>
                  </a:lnTo>
                  <a:lnTo>
                    <a:pt x="228" y="69"/>
                  </a:lnTo>
                  <a:lnTo>
                    <a:pt x="218" y="69"/>
                  </a:lnTo>
                  <a:lnTo>
                    <a:pt x="207" y="69"/>
                  </a:lnTo>
                  <a:lnTo>
                    <a:pt x="191" y="85"/>
                  </a:lnTo>
                  <a:lnTo>
                    <a:pt x="181" y="85"/>
                  </a:lnTo>
                  <a:lnTo>
                    <a:pt x="165" y="80"/>
                  </a:lnTo>
                  <a:lnTo>
                    <a:pt x="165" y="80"/>
                  </a:lnTo>
                  <a:lnTo>
                    <a:pt x="154" y="80"/>
                  </a:lnTo>
                  <a:lnTo>
                    <a:pt x="159" y="74"/>
                  </a:lnTo>
                  <a:lnTo>
                    <a:pt x="159" y="69"/>
                  </a:lnTo>
                  <a:lnTo>
                    <a:pt x="143" y="69"/>
                  </a:lnTo>
                  <a:lnTo>
                    <a:pt x="122" y="58"/>
                  </a:lnTo>
                  <a:lnTo>
                    <a:pt x="117" y="58"/>
                  </a:lnTo>
                  <a:lnTo>
                    <a:pt x="101" y="64"/>
                  </a:lnTo>
                  <a:lnTo>
                    <a:pt x="101" y="58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4389480" y="2389320"/>
              <a:ext cx="450720" cy="444240"/>
            </a:xfrm>
            <a:custGeom>
              <a:avLst/>
              <a:gdLst/>
              <a:ahLst/>
              <a:rect l="l" t="t" r="r" b="b"/>
              <a:pathLst>
                <a:path w="388" h="383">
                  <a:moveTo>
                    <a:pt x="133" y="0"/>
                  </a:moveTo>
                  <a:lnTo>
                    <a:pt x="128" y="0"/>
                  </a:lnTo>
                  <a:lnTo>
                    <a:pt x="123" y="6"/>
                  </a:lnTo>
                  <a:lnTo>
                    <a:pt x="128" y="16"/>
                  </a:lnTo>
                  <a:lnTo>
                    <a:pt x="112" y="27"/>
                  </a:lnTo>
                  <a:lnTo>
                    <a:pt x="133" y="32"/>
                  </a:lnTo>
                  <a:lnTo>
                    <a:pt x="123" y="70"/>
                  </a:lnTo>
                  <a:lnTo>
                    <a:pt x="123" y="80"/>
                  </a:lnTo>
                  <a:lnTo>
                    <a:pt x="123" y="91"/>
                  </a:lnTo>
                  <a:lnTo>
                    <a:pt x="123" y="96"/>
                  </a:lnTo>
                  <a:lnTo>
                    <a:pt x="123" y="107"/>
                  </a:lnTo>
                  <a:lnTo>
                    <a:pt x="112" y="117"/>
                  </a:lnTo>
                  <a:lnTo>
                    <a:pt x="112" y="117"/>
                  </a:lnTo>
                  <a:lnTo>
                    <a:pt x="96" y="139"/>
                  </a:lnTo>
                  <a:lnTo>
                    <a:pt x="96" y="144"/>
                  </a:lnTo>
                  <a:lnTo>
                    <a:pt x="85" y="144"/>
                  </a:lnTo>
                  <a:lnTo>
                    <a:pt x="75" y="144"/>
                  </a:lnTo>
                  <a:lnTo>
                    <a:pt x="69" y="149"/>
                  </a:lnTo>
                  <a:lnTo>
                    <a:pt x="69" y="155"/>
                  </a:lnTo>
                  <a:lnTo>
                    <a:pt x="64" y="160"/>
                  </a:lnTo>
                  <a:lnTo>
                    <a:pt x="54" y="181"/>
                  </a:lnTo>
                  <a:lnTo>
                    <a:pt x="59" y="192"/>
                  </a:lnTo>
                  <a:lnTo>
                    <a:pt x="48" y="202"/>
                  </a:lnTo>
                  <a:lnTo>
                    <a:pt x="38" y="192"/>
                  </a:lnTo>
                  <a:lnTo>
                    <a:pt x="32" y="192"/>
                  </a:lnTo>
                  <a:lnTo>
                    <a:pt x="27" y="218"/>
                  </a:lnTo>
                  <a:lnTo>
                    <a:pt x="27" y="229"/>
                  </a:lnTo>
                  <a:lnTo>
                    <a:pt x="27" y="240"/>
                  </a:lnTo>
                  <a:lnTo>
                    <a:pt x="22" y="245"/>
                  </a:lnTo>
                  <a:lnTo>
                    <a:pt x="11" y="261"/>
                  </a:lnTo>
                  <a:lnTo>
                    <a:pt x="0" y="261"/>
                  </a:lnTo>
                  <a:lnTo>
                    <a:pt x="0" y="277"/>
                  </a:lnTo>
                  <a:lnTo>
                    <a:pt x="0" y="287"/>
                  </a:lnTo>
                  <a:lnTo>
                    <a:pt x="0" y="293"/>
                  </a:lnTo>
                  <a:lnTo>
                    <a:pt x="0" y="298"/>
                  </a:lnTo>
                  <a:lnTo>
                    <a:pt x="22" y="319"/>
                  </a:lnTo>
                  <a:lnTo>
                    <a:pt x="32" y="335"/>
                  </a:lnTo>
                  <a:lnTo>
                    <a:pt x="32" y="341"/>
                  </a:lnTo>
                  <a:lnTo>
                    <a:pt x="38" y="341"/>
                  </a:lnTo>
                  <a:lnTo>
                    <a:pt x="48" y="346"/>
                  </a:lnTo>
                  <a:lnTo>
                    <a:pt x="48" y="346"/>
                  </a:lnTo>
                  <a:lnTo>
                    <a:pt x="54" y="346"/>
                  </a:lnTo>
                  <a:lnTo>
                    <a:pt x="59" y="351"/>
                  </a:lnTo>
                  <a:lnTo>
                    <a:pt x="64" y="351"/>
                  </a:lnTo>
                  <a:lnTo>
                    <a:pt x="69" y="351"/>
                  </a:lnTo>
                  <a:lnTo>
                    <a:pt x="64" y="362"/>
                  </a:lnTo>
                  <a:lnTo>
                    <a:pt x="75" y="372"/>
                  </a:lnTo>
                  <a:lnTo>
                    <a:pt x="96" y="383"/>
                  </a:lnTo>
                  <a:lnTo>
                    <a:pt x="107" y="383"/>
                  </a:lnTo>
                  <a:lnTo>
                    <a:pt x="112" y="372"/>
                  </a:lnTo>
                  <a:lnTo>
                    <a:pt x="117" y="367"/>
                  </a:lnTo>
                  <a:lnTo>
                    <a:pt x="123" y="362"/>
                  </a:lnTo>
                  <a:lnTo>
                    <a:pt x="128" y="367"/>
                  </a:lnTo>
                  <a:lnTo>
                    <a:pt x="133" y="372"/>
                  </a:lnTo>
                  <a:lnTo>
                    <a:pt x="139" y="372"/>
                  </a:lnTo>
                  <a:lnTo>
                    <a:pt x="160" y="362"/>
                  </a:lnTo>
                  <a:lnTo>
                    <a:pt x="165" y="351"/>
                  </a:lnTo>
                  <a:lnTo>
                    <a:pt x="170" y="351"/>
                  </a:lnTo>
                  <a:lnTo>
                    <a:pt x="170" y="351"/>
                  </a:lnTo>
                  <a:lnTo>
                    <a:pt x="192" y="335"/>
                  </a:lnTo>
                  <a:lnTo>
                    <a:pt x="197" y="341"/>
                  </a:lnTo>
                  <a:lnTo>
                    <a:pt x="208" y="325"/>
                  </a:lnTo>
                  <a:lnTo>
                    <a:pt x="208" y="314"/>
                  </a:lnTo>
                  <a:lnTo>
                    <a:pt x="208" y="303"/>
                  </a:lnTo>
                  <a:lnTo>
                    <a:pt x="224" y="277"/>
                  </a:lnTo>
                  <a:lnTo>
                    <a:pt x="240" y="202"/>
                  </a:lnTo>
                  <a:lnTo>
                    <a:pt x="245" y="202"/>
                  </a:lnTo>
                  <a:lnTo>
                    <a:pt x="256" y="213"/>
                  </a:lnTo>
                  <a:lnTo>
                    <a:pt x="256" y="213"/>
                  </a:lnTo>
                  <a:lnTo>
                    <a:pt x="261" y="218"/>
                  </a:lnTo>
                  <a:lnTo>
                    <a:pt x="271" y="218"/>
                  </a:lnTo>
                  <a:lnTo>
                    <a:pt x="282" y="208"/>
                  </a:lnTo>
                  <a:lnTo>
                    <a:pt x="287" y="181"/>
                  </a:lnTo>
                  <a:lnTo>
                    <a:pt x="293" y="171"/>
                  </a:lnTo>
                  <a:lnTo>
                    <a:pt x="303" y="176"/>
                  </a:lnTo>
                  <a:lnTo>
                    <a:pt x="309" y="160"/>
                  </a:lnTo>
                  <a:lnTo>
                    <a:pt x="319" y="155"/>
                  </a:lnTo>
                  <a:lnTo>
                    <a:pt x="325" y="149"/>
                  </a:lnTo>
                  <a:lnTo>
                    <a:pt x="330" y="133"/>
                  </a:lnTo>
                  <a:lnTo>
                    <a:pt x="330" y="128"/>
                  </a:lnTo>
                  <a:lnTo>
                    <a:pt x="335" y="128"/>
                  </a:lnTo>
                  <a:lnTo>
                    <a:pt x="330" y="123"/>
                  </a:lnTo>
                  <a:lnTo>
                    <a:pt x="330" y="101"/>
                  </a:lnTo>
                  <a:lnTo>
                    <a:pt x="335" y="96"/>
                  </a:lnTo>
                  <a:lnTo>
                    <a:pt x="335" y="96"/>
                  </a:lnTo>
                  <a:lnTo>
                    <a:pt x="378" y="117"/>
                  </a:lnTo>
                  <a:lnTo>
                    <a:pt x="383" y="123"/>
                  </a:lnTo>
                  <a:lnTo>
                    <a:pt x="383" y="117"/>
                  </a:lnTo>
                  <a:lnTo>
                    <a:pt x="388" y="96"/>
                  </a:lnTo>
                  <a:lnTo>
                    <a:pt x="378" y="80"/>
                  </a:lnTo>
                  <a:lnTo>
                    <a:pt x="372" y="80"/>
                  </a:lnTo>
                  <a:lnTo>
                    <a:pt x="372" y="70"/>
                  </a:lnTo>
                  <a:lnTo>
                    <a:pt x="362" y="70"/>
                  </a:lnTo>
                  <a:lnTo>
                    <a:pt x="356" y="70"/>
                  </a:lnTo>
                  <a:lnTo>
                    <a:pt x="351" y="70"/>
                  </a:lnTo>
                  <a:lnTo>
                    <a:pt x="325" y="75"/>
                  </a:lnTo>
                  <a:lnTo>
                    <a:pt x="319" y="86"/>
                  </a:lnTo>
                  <a:lnTo>
                    <a:pt x="309" y="86"/>
                  </a:lnTo>
                  <a:lnTo>
                    <a:pt x="298" y="86"/>
                  </a:lnTo>
                  <a:lnTo>
                    <a:pt x="293" y="80"/>
                  </a:lnTo>
                  <a:lnTo>
                    <a:pt x="293" y="91"/>
                  </a:lnTo>
                  <a:lnTo>
                    <a:pt x="282" y="96"/>
                  </a:lnTo>
                  <a:lnTo>
                    <a:pt x="277" y="101"/>
                  </a:lnTo>
                  <a:lnTo>
                    <a:pt x="271" y="107"/>
                  </a:lnTo>
                  <a:lnTo>
                    <a:pt x="256" y="128"/>
                  </a:lnTo>
                  <a:lnTo>
                    <a:pt x="250" y="128"/>
                  </a:lnTo>
                  <a:lnTo>
                    <a:pt x="245" y="133"/>
                  </a:lnTo>
                  <a:lnTo>
                    <a:pt x="229" y="80"/>
                  </a:lnTo>
                  <a:lnTo>
                    <a:pt x="149" y="96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4389480" y="2389320"/>
              <a:ext cx="450720" cy="444240"/>
            </a:xfrm>
            <a:custGeom>
              <a:avLst/>
              <a:gdLst/>
              <a:ahLst/>
              <a:rect l="l" t="t" r="r" b="b"/>
              <a:pathLst>
                <a:path w="388" h="383">
                  <a:moveTo>
                    <a:pt x="133" y="0"/>
                  </a:moveTo>
                  <a:lnTo>
                    <a:pt x="128" y="0"/>
                  </a:lnTo>
                  <a:lnTo>
                    <a:pt x="123" y="6"/>
                  </a:lnTo>
                  <a:lnTo>
                    <a:pt x="128" y="16"/>
                  </a:lnTo>
                  <a:lnTo>
                    <a:pt x="112" y="27"/>
                  </a:lnTo>
                  <a:lnTo>
                    <a:pt x="133" y="32"/>
                  </a:lnTo>
                  <a:lnTo>
                    <a:pt x="123" y="70"/>
                  </a:lnTo>
                  <a:lnTo>
                    <a:pt x="123" y="80"/>
                  </a:lnTo>
                  <a:lnTo>
                    <a:pt x="123" y="91"/>
                  </a:lnTo>
                  <a:lnTo>
                    <a:pt x="123" y="96"/>
                  </a:lnTo>
                  <a:lnTo>
                    <a:pt x="123" y="107"/>
                  </a:lnTo>
                  <a:lnTo>
                    <a:pt x="112" y="117"/>
                  </a:lnTo>
                  <a:lnTo>
                    <a:pt x="112" y="117"/>
                  </a:lnTo>
                  <a:lnTo>
                    <a:pt x="96" y="139"/>
                  </a:lnTo>
                  <a:lnTo>
                    <a:pt x="96" y="144"/>
                  </a:lnTo>
                  <a:lnTo>
                    <a:pt x="85" y="144"/>
                  </a:lnTo>
                  <a:lnTo>
                    <a:pt x="75" y="144"/>
                  </a:lnTo>
                  <a:lnTo>
                    <a:pt x="69" y="149"/>
                  </a:lnTo>
                  <a:lnTo>
                    <a:pt x="69" y="155"/>
                  </a:lnTo>
                  <a:lnTo>
                    <a:pt x="64" y="160"/>
                  </a:lnTo>
                  <a:lnTo>
                    <a:pt x="54" y="181"/>
                  </a:lnTo>
                  <a:lnTo>
                    <a:pt x="59" y="192"/>
                  </a:lnTo>
                  <a:lnTo>
                    <a:pt x="48" y="202"/>
                  </a:lnTo>
                  <a:lnTo>
                    <a:pt x="38" y="192"/>
                  </a:lnTo>
                  <a:lnTo>
                    <a:pt x="32" y="192"/>
                  </a:lnTo>
                  <a:lnTo>
                    <a:pt x="27" y="218"/>
                  </a:lnTo>
                  <a:lnTo>
                    <a:pt x="27" y="229"/>
                  </a:lnTo>
                  <a:lnTo>
                    <a:pt x="27" y="240"/>
                  </a:lnTo>
                  <a:lnTo>
                    <a:pt x="22" y="245"/>
                  </a:lnTo>
                  <a:lnTo>
                    <a:pt x="11" y="261"/>
                  </a:lnTo>
                  <a:lnTo>
                    <a:pt x="0" y="261"/>
                  </a:lnTo>
                  <a:lnTo>
                    <a:pt x="0" y="277"/>
                  </a:lnTo>
                  <a:lnTo>
                    <a:pt x="0" y="287"/>
                  </a:lnTo>
                  <a:lnTo>
                    <a:pt x="0" y="293"/>
                  </a:lnTo>
                  <a:lnTo>
                    <a:pt x="0" y="298"/>
                  </a:lnTo>
                  <a:lnTo>
                    <a:pt x="22" y="319"/>
                  </a:lnTo>
                  <a:lnTo>
                    <a:pt x="32" y="335"/>
                  </a:lnTo>
                  <a:lnTo>
                    <a:pt x="32" y="341"/>
                  </a:lnTo>
                  <a:lnTo>
                    <a:pt x="38" y="341"/>
                  </a:lnTo>
                  <a:lnTo>
                    <a:pt x="48" y="346"/>
                  </a:lnTo>
                  <a:lnTo>
                    <a:pt x="48" y="346"/>
                  </a:lnTo>
                  <a:lnTo>
                    <a:pt x="54" y="346"/>
                  </a:lnTo>
                  <a:lnTo>
                    <a:pt x="59" y="351"/>
                  </a:lnTo>
                  <a:lnTo>
                    <a:pt x="64" y="351"/>
                  </a:lnTo>
                  <a:lnTo>
                    <a:pt x="69" y="351"/>
                  </a:lnTo>
                  <a:lnTo>
                    <a:pt x="64" y="362"/>
                  </a:lnTo>
                  <a:lnTo>
                    <a:pt x="75" y="372"/>
                  </a:lnTo>
                  <a:lnTo>
                    <a:pt x="96" y="383"/>
                  </a:lnTo>
                  <a:lnTo>
                    <a:pt x="107" y="383"/>
                  </a:lnTo>
                  <a:lnTo>
                    <a:pt x="112" y="372"/>
                  </a:lnTo>
                  <a:lnTo>
                    <a:pt x="117" y="367"/>
                  </a:lnTo>
                  <a:lnTo>
                    <a:pt x="123" y="362"/>
                  </a:lnTo>
                  <a:lnTo>
                    <a:pt x="128" y="367"/>
                  </a:lnTo>
                  <a:lnTo>
                    <a:pt x="133" y="372"/>
                  </a:lnTo>
                  <a:lnTo>
                    <a:pt x="139" y="372"/>
                  </a:lnTo>
                  <a:lnTo>
                    <a:pt x="160" y="362"/>
                  </a:lnTo>
                  <a:lnTo>
                    <a:pt x="165" y="351"/>
                  </a:lnTo>
                  <a:lnTo>
                    <a:pt x="170" y="351"/>
                  </a:lnTo>
                  <a:lnTo>
                    <a:pt x="170" y="351"/>
                  </a:lnTo>
                  <a:lnTo>
                    <a:pt x="192" y="335"/>
                  </a:lnTo>
                  <a:lnTo>
                    <a:pt x="197" y="341"/>
                  </a:lnTo>
                  <a:lnTo>
                    <a:pt x="208" y="325"/>
                  </a:lnTo>
                  <a:lnTo>
                    <a:pt x="208" y="314"/>
                  </a:lnTo>
                  <a:lnTo>
                    <a:pt x="208" y="303"/>
                  </a:lnTo>
                  <a:lnTo>
                    <a:pt x="224" y="277"/>
                  </a:lnTo>
                  <a:lnTo>
                    <a:pt x="240" y="202"/>
                  </a:lnTo>
                  <a:lnTo>
                    <a:pt x="245" y="202"/>
                  </a:lnTo>
                  <a:lnTo>
                    <a:pt x="256" y="213"/>
                  </a:lnTo>
                  <a:lnTo>
                    <a:pt x="256" y="213"/>
                  </a:lnTo>
                  <a:lnTo>
                    <a:pt x="261" y="218"/>
                  </a:lnTo>
                  <a:lnTo>
                    <a:pt x="271" y="218"/>
                  </a:lnTo>
                  <a:lnTo>
                    <a:pt x="282" y="208"/>
                  </a:lnTo>
                  <a:lnTo>
                    <a:pt x="287" y="181"/>
                  </a:lnTo>
                  <a:lnTo>
                    <a:pt x="293" y="171"/>
                  </a:lnTo>
                  <a:lnTo>
                    <a:pt x="303" y="176"/>
                  </a:lnTo>
                  <a:lnTo>
                    <a:pt x="309" y="160"/>
                  </a:lnTo>
                  <a:lnTo>
                    <a:pt x="319" y="155"/>
                  </a:lnTo>
                  <a:lnTo>
                    <a:pt x="325" y="149"/>
                  </a:lnTo>
                  <a:lnTo>
                    <a:pt x="330" y="133"/>
                  </a:lnTo>
                  <a:lnTo>
                    <a:pt x="330" y="128"/>
                  </a:lnTo>
                  <a:lnTo>
                    <a:pt x="335" y="128"/>
                  </a:lnTo>
                  <a:lnTo>
                    <a:pt x="330" y="123"/>
                  </a:lnTo>
                  <a:lnTo>
                    <a:pt x="330" y="101"/>
                  </a:lnTo>
                  <a:lnTo>
                    <a:pt x="335" y="96"/>
                  </a:lnTo>
                  <a:lnTo>
                    <a:pt x="335" y="96"/>
                  </a:lnTo>
                  <a:lnTo>
                    <a:pt x="378" y="117"/>
                  </a:lnTo>
                  <a:lnTo>
                    <a:pt x="383" y="123"/>
                  </a:lnTo>
                  <a:lnTo>
                    <a:pt x="383" y="117"/>
                  </a:lnTo>
                  <a:lnTo>
                    <a:pt x="388" y="96"/>
                  </a:lnTo>
                  <a:lnTo>
                    <a:pt x="378" y="80"/>
                  </a:lnTo>
                  <a:lnTo>
                    <a:pt x="372" y="80"/>
                  </a:lnTo>
                  <a:lnTo>
                    <a:pt x="372" y="70"/>
                  </a:lnTo>
                  <a:lnTo>
                    <a:pt x="362" y="70"/>
                  </a:lnTo>
                  <a:lnTo>
                    <a:pt x="356" y="70"/>
                  </a:lnTo>
                  <a:lnTo>
                    <a:pt x="351" y="70"/>
                  </a:lnTo>
                  <a:lnTo>
                    <a:pt x="325" y="75"/>
                  </a:lnTo>
                  <a:lnTo>
                    <a:pt x="319" y="86"/>
                  </a:lnTo>
                  <a:lnTo>
                    <a:pt x="309" y="86"/>
                  </a:lnTo>
                  <a:lnTo>
                    <a:pt x="298" y="86"/>
                  </a:lnTo>
                  <a:lnTo>
                    <a:pt x="293" y="80"/>
                  </a:lnTo>
                  <a:lnTo>
                    <a:pt x="293" y="91"/>
                  </a:lnTo>
                  <a:lnTo>
                    <a:pt x="282" y="96"/>
                  </a:lnTo>
                  <a:lnTo>
                    <a:pt x="277" y="101"/>
                  </a:lnTo>
                  <a:lnTo>
                    <a:pt x="271" y="107"/>
                  </a:lnTo>
                  <a:lnTo>
                    <a:pt x="256" y="128"/>
                  </a:lnTo>
                  <a:lnTo>
                    <a:pt x="250" y="128"/>
                  </a:lnTo>
                  <a:lnTo>
                    <a:pt x="245" y="133"/>
                  </a:lnTo>
                  <a:lnTo>
                    <a:pt x="229" y="80"/>
                  </a:lnTo>
                  <a:lnTo>
                    <a:pt x="149" y="96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1" name=""/>
            <p:cNvSpPr/>
            <p:nvPr/>
          </p:nvSpPr>
          <p:spPr>
            <a:xfrm>
              <a:off x="4243320" y="2814480"/>
              <a:ext cx="881280" cy="382680"/>
            </a:xfrm>
            <a:custGeom>
              <a:avLst/>
              <a:gdLst/>
              <a:ahLst/>
              <a:rect l="l" t="t" r="r" b="b"/>
              <a:pathLst>
                <a:path w="760" h="330">
                  <a:moveTo>
                    <a:pt x="0" y="292"/>
                  </a:moveTo>
                  <a:lnTo>
                    <a:pt x="5" y="266"/>
                  </a:lnTo>
                  <a:lnTo>
                    <a:pt x="10" y="266"/>
                  </a:lnTo>
                  <a:lnTo>
                    <a:pt x="16" y="266"/>
                  </a:lnTo>
                  <a:lnTo>
                    <a:pt x="21" y="261"/>
                  </a:lnTo>
                  <a:lnTo>
                    <a:pt x="21" y="250"/>
                  </a:lnTo>
                  <a:lnTo>
                    <a:pt x="21" y="245"/>
                  </a:lnTo>
                  <a:lnTo>
                    <a:pt x="26" y="239"/>
                  </a:lnTo>
                  <a:lnTo>
                    <a:pt x="32" y="234"/>
                  </a:lnTo>
                  <a:lnTo>
                    <a:pt x="48" y="223"/>
                  </a:lnTo>
                  <a:lnTo>
                    <a:pt x="69" y="218"/>
                  </a:lnTo>
                  <a:lnTo>
                    <a:pt x="90" y="202"/>
                  </a:lnTo>
                  <a:lnTo>
                    <a:pt x="96" y="197"/>
                  </a:lnTo>
                  <a:lnTo>
                    <a:pt x="111" y="186"/>
                  </a:lnTo>
                  <a:lnTo>
                    <a:pt x="111" y="176"/>
                  </a:lnTo>
                  <a:lnTo>
                    <a:pt x="117" y="176"/>
                  </a:lnTo>
                  <a:lnTo>
                    <a:pt x="122" y="176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33" y="160"/>
                  </a:lnTo>
                  <a:lnTo>
                    <a:pt x="133" y="165"/>
                  </a:lnTo>
                  <a:lnTo>
                    <a:pt x="138" y="165"/>
                  </a:lnTo>
                  <a:lnTo>
                    <a:pt x="149" y="165"/>
                  </a:lnTo>
                  <a:lnTo>
                    <a:pt x="149" y="160"/>
                  </a:lnTo>
                  <a:lnTo>
                    <a:pt x="159" y="149"/>
                  </a:lnTo>
                  <a:lnTo>
                    <a:pt x="165" y="149"/>
                  </a:lnTo>
                  <a:lnTo>
                    <a:pt x="181" y="149"/>
                  </a:lnTo>
                  <a:lnTo>
                    <a:pt x="196" y="122"/>
                  </a:lnTo>
                  <a:lnTo>
                    <a:pt x="207" y="117"/>
                  </a:lnTo>
                  <a:lnTo>
                    <a:pt x="207" y="106"/>
                  </a:lnTo>
                  <a:lnTo>
                    <a:pt x="207" y="101"/>
                  </a:lnTo>
                  <a:lnTo>
                    <a:pt x="207" y="91"/>
                  </a:lnTo>
                  <a:lnTo>
                    <a:pt x="212" y="85"/>
                  </a:lnTo>
                  <a:lnTo>
                    <a:pt x="212" y="85"/>
                  </a:lnTo>
                  <a:lnTo>
                    <a:pt x="234" y="80"/>
                  </a:lnTo>
                  <a:lnTo>
                    <a:pt x="234" y="85"/>
                  </a:lnTo>
                  <a:lnTo>
                    <a:pt x="255" y="80"/>
                  </a:lnTo>
                  <a:lnTo>
                    <a:pt x="266" y="80"/>
                  </a:lnTo>
                  <a:lnTo>
                    <a:pt x="271" y="80"/>
                  </a:lnTo>
                  <a:lnTo>
                    <a:pt x="499" y="43"/>
                  </a:lnTo>
                  <a:lnTo>
                    <a:pt x="712" y="0"/>
                  </a:lnTo>
                  <a:lnTo>
                    <a:pt x="717" y="5"/>
                  </a:lnTo>
                  <a:lnTo>
                    <a:pt x="717" y="11"/>
                  </a:lnTo>
                  <a:lnTo>
                    <a:pt x="723" y="11"/>
                  </a:lnTo>
                  <a:lnTo>
                    <a:pt x="728" y="16"/>
                  </a:lnTo>
                  <a:lnTo>
                    <a:pt x="733" y="16"/>
                  </a:lnTo>
                  <a:lnTo>
                    <a:pt x="733" y="21"/>
                  </a:lnTo>
                  <a:lnTo>
                    <a:pt x="739" y="32"/>
                  </a:lnTo>
                  <a:lnTo>
                    <a:pt x="739" y="37"/>
                  </a:lnTo>
                  <a:lnTo>
                    <a:pt x="739" y="37"/>
                  </a:lnTo>
                  <a:lnTo>
                    <a:pt x="733" y="37"/>
                  </a:lnTo>
                  <a:lnTo>
                    <a:pt x="733" y="32"/>
                  </a:lnTo>
                  <a:lnTo>
                    <a:pt x="728" y="37"/>
                  </a:lnTo>
                  <a:lnTo>
                    <a:pt x="723" y="37"/>
                  </a:lnTo>
                  <a:lnTo>
                    <a:pt x="717" y="32"/>
                  </a:lnTo>
                  <a:lnTo>
                    <a:pt x="717" y="32"/>
                  </a:lnTo>
                  <a:lnTo>
                    <a:pt x="717" y="37"/>
                  </a:lnTo>
                  <a:lnTo>
                    <a:pt x="717" y="43"/>
                  </a:lnTo>
                  <a:lnTo>
                    <a:pt x="696" y="48"/>
                  </a:lnTo>
                  <a:lnTo>
                    <a:pt x="696" y="53"/>
                  </a:lnTo>
                  <a:lnTo>
                    <a:pt x="685" y="64"/>
                  </a:lnTo>
                  <a:lnTo>
                    <a:pt x="675" y="64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675" y="75"/>
                  </a:lnTo>
                  <a:lnTo>
                    <a:pt x="680" y="75"/>
                  </a:lnTo>
                  <a:lnTo>
                    <a:pt x="691" y="69"/>
                  </a:lnTo>
                  <a:lnTo>
                    <a:pt x="707" y="64"/>
                  </a:lnTo>
                  <a:lnTo>
                    <a:pt x="712" y="59"/>
                  </a:lnTo>
                  <a:lnTo>
                    <a:pt x="723" y="59"/>
                  </a:lnTo>
                  <a:lnTo>
                    <a:pt x="728" y="64"/>
                  </a:lnTo>
                  <a:lnTo>
                    <a:pt x="723" y="69"/>
                  </a:lnTo>
                  <a:lnTo>
                    <a:pt x="728" y="75"/>
                  </a:lnTo>
                  <a:lnTo>
                    <a:pt x="728" y="75"/>
                  </a:lnTo>
                  <a:lnTo>
                    <a:pt x="733" y="75"/>
                  </a:lnTo>
                  <a:lnTo>
                    <a:pt x="739" y="69"/>
                  </a:lnTo>
                  <a:lnTo>
                    <a:pt x="744" y="59"/>
                  </a:lnTo>
                  <a:lnTo>
                    <a:pt x="749" y="59"/>
                  </a:lnTo>
                  <a:lnTo>
                    <a:pt x="755" y="69"/>
                  </a:lnTo>
                  <a:lnTo>
                    <a:pt x="755" y="85"/>
                  </a:lnTo>
                  <a:lnTo>
                    <a:pt x="760" y="91"/>
                  </a:lnTo>
                  <a:lnTo>
                    <a:pt x="760" y="96"/>
                  </a:lnTo>
                  <a:lnTo>
                    <a:pt x="749" y="106"/>
                  </a:lnTo>
                  <a:lnTo>
                    <a:pt x="744" y="112"/>
                  </a:lnTo>
                  <a:lnTo>
                    <a:pt x="744" y="117"/>
                  </a:lnTo>
                  <a:lnTo>
                    <a:pt x="733" y="122"/>
                  </a:lnTo>
                  <a:lnTo>
                    <a:pt x="728" y="128"/>
                  </a:lnTo>
                  <a:lnTo>
                    <a:pt x="723" y="128"/>
                  </a:lnTo>
                  <a:lnTo>
                    <a:pt x="707" y="128"/>
                  </a:lnTo>
                  <a:lnTo>
                    <a:pt x="701" y="128"/>
                  </a:lnTo>
                  <a:lnTo>
                    <a:pt x="701" y="128"/>
                  </a:lnTo>
                  <a:lnTo>
                    <a:pt x="701" y="128"/>
                  </a:lnTo>
                  <a:lnTo>
                    <a:pt x="696" y="122"/>
                  </a:lnTo>
                  <a:lnTo>
                    <a:pt x="696" y="117"/>
                  </a:lnTo>
                  <a:lnTo>
                    <a:pt x="696" y="117"/>
                  </a:lnTo>
                  <a:lnTo>
                    <a:pt x="691" y="117"/>
                  </a:lnTo>
                  <a:lnTo>
                    <a:pt x="691" y="117"/>
                  </a:lnTo>
                  <a:lnTo>
                    <a:pt x="691" y="128"/>
                  </a:lnTo>
                  <a:lnTo>
                    <a:pt x="691" y="133"/>
                  </a:lnTo>
                  <a:lnTo>
                    <a:pt x="685" y="133"/>
                  </a:lnTo>
                  <a:lnTo>
                    <a:pt x="691" y="138"/>
                  </a:lnTo>
                  <a:lnTo>
                    <a:pt x="696" y="138"/>
                  </a:lnTo>
                  <a:lnTo>
                    <a:pt x="701" y="149"/>
                  </a:lnTo>
                  <a:lnTo>
                    <a:pt x="696" y="154"/>
                  </a:lnTo>
                  <a:lnTo>
                    <a:pt x="701" y="160"/>
                  </a:lnTo>
                  <a:lnTo>
                    <a:pt x="685" y="181"/>
                  </a:lnTo>
                  <a:lnTo>
                    <a:pt x="680" y="181"/>
                  </a:lnTo>
                  <a:lnTo>
                    <a:pt x="670" y="176"/>
                  </a:lnTo>
                  <a:lnTo>
                    <a:pt x="664" y="176"/>
                  </a:lnTo>
                  <a:lnTo>
                    <a:pt x="664" y="181"/>
                  </a:lnTo>
                  <a:lnTo>
                    <a:pt x="670" y="186"/>
                  </a:lnTo>
                  <a:lnTo>
                    <a:pt x="685" y="181"/>
                  </a:lnTo>
                  <a:lnTo>
                    <a:pt x="696" y="181"/>
                  </a:lnTo>
                  <a:lnTo>
                    <a:pt x="712" y="170"/>
                  </a:lnTo>
                  <a:lnTo>
                    <a:pt x="717" y="165"/>
                  </a:lnTo>
                  <a:lnTo>
                    <a:pt x="717" y="170"/>
                  </a:lnTo>
                  <a:lnTo>
                    <a:pt x="728" y="176"/>
                  </a:lnTo>
                  <a:lnTo>
                    <a:pt x="717" y="186"/>
                  </a:lnTo>
                  <a:lnTo>
                    <a:pt x="707" y="202"/>
                  </a:lnTo>
                  <a:lnTo>
                    <a:pt x="691" y="202"/>
                  </a:lnTo>
                  <a:lnTo>
                    <a:pt x="685" y="207"/>
                  </a:lnTo>
                  <a:lnTo>
                    <a:pt x="670" y="207"/>
                  </a:lnTo>
                  <a:lnTo>
                    <a:pt x="654" y="234"/>
                  </a:lnTo>
                  <a:lnTo>
                    <a:pt x="648" y="234"/>
                  </a:lnTo>
                  <a:lnTo>
                    <a:pt x="648" y="239"/>
                  </a:lnTo>
                  <a:lnTo>
                    <a:pt x="648" y="239"/>
                  </a:lnTo>
                  <a:lnTo>
                    <a:pt x="632" y="250"/>
                  </a:lnTo>
                  <a:lnTo>
                    <a:pt x="622" y="261"/>
                  </a:lnTo>
                  <a:lnTo>
                    <a:pt x="611" y="282"/>
                  </a:lnTo>
                  <a:lnTo>
                    <a:pt x="606" y="308"/>
                  </a:lnTo>
                  <a:lnTo>
                    <a:pt x="600" y="314"/>
                  </a:lnTo>
                  <a:lnTo>
                    <a:pt x="595" y="319"/>
                  </a:lnTo>
                  <a:lnTo>
                    <a:pt x="558" y="324"/>
                  </a:lnTo>
                  <a:lnTo>
                    <a:pt x="553" y="330"/>
                  </a:lnTo>
                  <a:lnTo>
                    <a:pt x="436" y="250"/>
                  </a:lnTo>
                  <a:lnTo>
                    <a:pt x="340" y="261"/>
                  </a:lnTo>
                  <a:lnTo>
                    <a:pt x="335" y="250"/>
                  </a:lnTo>
                  <a:lnTo>
                    <a:pt x="319" y="234"/>
                  </a:lnTo>
                  <a:lnTo>
                    <a:pt x="313" y="239"/>
                  </a:lnTo>
                  <a:lnTo>
                    <a:pt x="308" y="234"/>
                  </a:lnTo>
                  <a:lnTo>
                    <a:pt x="308" y="229"/>
                  </a:lnTo>
                  <a:lnTo>
                    <a:pt x="308" y="229"/>
                  </a:lnTo>
                  <a:lnTo>
                    <a:pt x="196" y="239"/>
                  </a:lnTo>
                  <a:lnTo>
                    <a:pt x="191" y="239"/>
                  </a:lnTo>
                  <a:lnTo>
                    <a:pt x="186" y="245"/>
                  </a:lnTo>
                  <a:lnTo>
                    <a:pt x="165" y="255"/>
                  </a:lnTo>
                  <a:lnTo>
                    <a:pt x="165" y="261"/>
                  </a:lnTo>
                  <a:lnTo>
                    <a:pt x="159" y="261"/>
                  </a:lnTo>
                  <a:lnTo>
                    <a:pt x="133" y="271"/>
                  </a:lnTo>
                  <a:lnTo>
                    <a:pt x="0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2" name=""/>
            <p:cNvSpPr/>
            <p:nvPr/>
          </p:nvSpPr>
          <p:spPr>
            <a:xfrm>
              <a:off x="4243320" y="2814480"/>
              <a:ext cx="881280" cy="382680"/>
            </a:xfrm>
            <a:custGeom>
              <a:avLst/>
              <a:gdLst/>
              <a:ahLst/>
              <a:rect l="l" t="t" r="r" b="b"/>
              <a:pathLst>
                <a:path w="760" h="330">
                  <a:moveTo>
                    <a:pt x="0" y="292"/>
                  </a:moveTo>
                  <a:lnTo>
                    <a:pt x="5" y="266"/>
                  </a:lnTo>
                  <a:lnTo>
                    <a:pt x="10" y="266"/>
                  </a:lnTo>
                  <a:lnTo>
                    <a:pt x="16" y="266"/>
                  </a:lnTo>
                  <a:lnTo>
                    <a:pt x="21" y="261"/>
                  </a:lnTo>
                  <a:lnTo>
                    <a:pt x="21" y="250"/>
                  </a:lnTo>
                  <a:lnTo>
                    <a:pt x="21" y="245"/>
                  </a:lnTo>
                  <a:lnTo>
                    <a:pt x="26" y="239"/>
                  </a:lnTo>
                  <a:lnTo>
                    <a:pt x="32" y="234"/>
                  </a:lnTo>
                  <a:lnTo>
                    <a:pt x="48" y="223"/>
                  </a:lnTo>
                  <a:lnTo>
                    <a:pt x="69" y="218"/>
                  </a:lnTo>
                  <a:lnTo>
                    <a:pt x="90" y="202"/>
                  </a:lnTo>
                  <a:lnTo>
                    <a:pt x="96" y="197"/>
                  </a:lnTo>
                  <a:lnTo>
                    <a:pt x="111" y="186"/>
                  </a:lnTo>
                  <a:lnTo>
                    <a:pt x="111" y="176"/>
                  </a:lnTo>
                  <a:lnTo>
                    <a:pt x="117" y="176"/>
                  </a:lnTo>
                  <a:lnTo>
                    <a:pt x="122" y="176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33" y="160"/>
                  </a:lnTo>
                  <a:lnTo>
                    <a:pt x="133" y="165"/>
                  </a:lnTo>
                  <a:lnTo>
                    <a:pt x="138" y="165"/>
                  </a:lnTo>
                  <a:lnTo>
                    <a:pt x="149" y="165"/>
                  </a:lnTo>
                  <a:lnTo>
                    <a:pt x="149" y="160"/>
                  </a:lnTo>
                  <a:lnTo>
                    <a:pt x="159" y="149"/>
                  </a:lnTo>
                  <a:lnTo>
                    <a:pt x="165" y="149"/>
                  </a:lnTo>
                  <a:lnTo>
                    <a:pt x="181" y="149"/>
                  </a:lnTo>
                  <a:lnTo>
                    <a:pt x="196" y="122"/>
                  </a:lnTo>
                  <a:lnTo>
                    <a:pt x="207" y="117"/>
                  </a:lnTo>
                  <a:lnTo>
                    <a:pt x="207" y="106"/>
                  </a:lnTo>
                  <a:lnTo>
                    <a:pt x="207" y="101"/>
                  </a:lnTo>
                  <a:lnTo>
                    <a:pt x="207" y="91"/>
                  </a:lnTo>
                  <a:lnTo>
                    <a:pt x="212" y="85"/>
                  </a:lnTo>
                  <a:lnTo>
                    <a:pt x="212" y="85"/>
                  </a:lnTo>
                  <a:lnTo>
                    <a:pt x="234" y="80"/>
                  </a:lnTo>
                  <a:lnTo>
                    <a:pt x="234" y="85"/>
                  </a:lnTo>
                  <a:lnTo>
                    <a:pt x="255" y="80"/>
                  </a:lnTo>
                  <a:lnTo>
                    <a:pt x="266" y="80"/>
                  </a:lnTo>
                  <a:lnTo>
                    <a:pt x="271" y="80"/>
                  </a:lnTo>
                  <a:lnTo>
                    <a:pt x="499" y="43"/>
                  </a:lnTo>
                  <a:lnTo>
                    <a:pt x="712" y="0"/>
                  </a:lnTo>
                  <a:lnTo>
                    <a:pt x="717" y="5"/>
                  </a:lnTo>
                  <a:lnTo>
                    <a:pt x="717" y="11"/>
                  </a:lnTo>
                  <a:lnTo>
                    <a:pt x="723" y="11"/>
                  </a:lnTo>
                  <a:lnTo>
                    <a:pt x="728" y="16"/>
                  </a:lnTo>
                  <a:lnTo>
                    <a:pt x="733" y="16"/>
                  </a:lnTo>
                  <a:lnTo>
                    <a:pt x="733" y="21"/>
                  </a:lnTo>
                  <a:lnTo>
                    <a:pt x="739" y="32"/>
                  </a:lnTo>
                  <a:lnTo>
                    <a:pt x="739" y="37"/>
                  </a:lnTo>
                  <a:lnTo>
                    <a:pt x="739" y="37"/>
                  </a:lnTo>
                  <a:lnTo>
                    <a:pt x="733" y="37"/>
                  </a:lnTo>
                  <a:lnTo>
                    <a:pt x="733" y="32"/>
                  </a:lnTo>
                  <a:lnTo>
                    <a:pt x="728" y="37"/>
                  </a:lnTo>
                  <a:lnTo>
                    <a:pt x="723" y="37"/>
                  </a:lnTo>
                  <a:lnTo>
                    <a:pt x="717" y="32"/>
                  </a:lnTo>
                  <a:lnTo>
                    <a:pt x="717" y="32"/>
                  </a:lnTo>
                  <a:lnTo>
                    <a:pt x="717" y="37"/>
                  </a:lnTo>
                  <a:lnTo>
                    <a:pt x="717" y="43"/>
                  </a:lnTo>
                  <a:lnTo>
                    <a:pt x="696" y="48"/>
                  </a:lnTo>
                  <a:lnTo>
                    <a:pt x="696" y="53"/>
                  </a:lnTo>
                  <a:lnTo>
                    <a:pt x="685" y="64"/>
                  </a:lnTo>
                  <a:lnTo>
                    <a:pt x="675" y="64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675" y="75"/>
                  </a:lnTo>
                  <a:lnTo>
                    <a:pt x="680" y="75"/>
                  </a:lnTo>
                  <a:lnTo>
                    <a:pt x="691" y="69"/>
                  </a:lnTo>
                  <a:lnTo>
                    <a:pt x="707" y="64"/>
                  </a:lnTo>
                  <a:lnTo>
                    <a:pt x="712" y="59"/>
                  </a:lnTo>
                  <a:lnTo>
                    <a:pt x="723" y="59"/>
                  </a:lnTo>
                  <a:lnTo>
                    <a:pt x="728" y="64"/>
                  </a:lnTo>
                  <a:lnTo>
                    <a:pt x="723" y="69"/>
                  </a:lnTo>
                  <a:lnTo>
                    <a:pt x="728" y="75"/>
                  </a:lnTo>
                  <a:lnTo>
                    <a:pt x="728" y="75"/>
                  </a:lnTo>
                  <a:lnTo>
                    <a:pt x="733" y="75"/>
                  </a:lnTo>
                  <a:lnTo>
                    <a:pt x="739" y="69"/>
                  </a:lnTo>
                  <a:lnTo>
                    <a:pt x="744" y="59"/>
                  </a:lnTo>
                  <a:lnTo>
                    <a:pt x="749" y="59"/>
                  </a:lnTo>
                  <a:lnTo>
                    <a:pt x="755" y="69"/>
                  </a:lnTo>
                  <a:lnTo>
                    <a:pt x="755" y="85"/>
                  </a:lnTo>
                  <a:lnTo>
                    <a:pt x="760" y="91"/>
                  </a:lnTo>
                  <a:lnTo>
                    <a:pt x="760" y="96"/>
                  </a:lnTo>
                  <a:lnTo>
                    <a:pt x="749" y="106"/>
                  </a:lnTo>
                  <a:lnTo>
                    <a:pt x="744" y="112"/>
                  </a:lnTo>
                  <a:lnTo>
                    <a:pt x="744" y="117"/>
                  </a:lnTo>
                  <a:lnTo>
                    <a:pt x="733" y="122"/>
                  </a:lnTo>
                  <a:lnTo>
                    <a:pt x="728" y="128"/>
                  </a:lnTo>
                  <a:lnTo>
                    <a:pt x="723" y="128"/>
                  </a:lnTo>
                  <a:lnTo>
                    <a:pt x="707" y="128"/>
                  </a:lnTo>
                  <a:lnTo>
                    <a:pt x="701" y="128"/>
                  </a:lnTo>
                  <a:lnTo>
                    <a:pt x="701" y="128"/>
                  </a:lnTo>
                  <a:lnTo>
                    <a:pt x="701" y="128"/>
                  </a:lnTo>
                  <a:lnTo>
                    <a:pt x="696" y="122"/>
                  </a:lnTo>
                  <a:lnTo>
                    <a:pt x="696" y="117"/>
                  </a:lnTo>
                  <a:lnTo>
                    <a:pt x="696" y="117"/>
                  </a:lnTo>
                  <a:lnTo>
                    <a:pt x="691" y="117"/>
                  </a:lnTo>
                  <a:lnTo>
                    <a:pt x="691" y="117"/>
                  </a:lnTo>
                  <a:lnTo>
                    <a:pt x="691" y="128"/>
                  </a:lnTo>
                  <a:lnTo>
                    <a:pt x="691" y="133"/>
                  </a:lnTo>
                  <a:lnTo>
                    <a:pt x="685" y="133"/>
                  </a:lnTo>
                  <a:lnTo>
                    <a:pt x="691" y="138"/>
                  </a:lnTo>
                  <a:lnTo>
                    <a:pt x="696" y="138"/>
                  </a:lnTo>
                  <a:lnTo>
                    <a:pt x="701" y="149"/>
                  </a:lnTo>
                  <a:lnTo>
                    <a:pt x="696" y="154"/>
                  </a:lnTo>
                  <a:lnTo>
                    <a:pt x="701" y="160"/>
                  </a:lnTo>
                  <a:lnTo>
                    <a:pt x="685" y="181"/>
                  </a:lnTo>
                  <a:lnTo>
                    <a:pt x="680" y="181"/>
                  </a:lnTo>
                  <a:lnTo>
                    <a:pt x="670" y="176"/>
                  </a:lnTo>
                  <a:lnTo>
                    <a:pt x="664" y="176"/>
                  </a:lnTo>
                  <a:lnTo>
                    <a:pt x="664" y="181"/>
                  </a:lnTo>
                  <a:lnTo>
                    <a:pt x="670" y="186"/>
                  </a:lnTo>
                  <a:lnTo>
                    <a:pt x="685" y="181"/>
                  </a:lnTo>
                  <a:lnTo>
                    <a:pt x="696" y="181"/>
                  </a:lnTo>
                  <a:lnTo>
                    <a:pt x="712" y="170"/>
                  </a:lnTo>
                  <a:lnTo>
                    <a:pt x="717" y="165"/>
                  </a:lnTo>
                  <a:lnTo>
                    <a:pt x="717" y="170"/>
                  </a:lnTo>
                  <a:lnTo>
                    <a:pt x="728" y="176"/>
                  </a:lnTo>
                  <a:lnTo>
                    <a:pt x="717" y="186"/>
                  </a:lnTo>
                  <a:lnTo>
                    <a:pt x="707" y="202"/>
                  </a:lnTo>
                  <a:lnTo>
                    <a:pt x="691" y="202"/>
                  </a:lnTo>
                  <a:lnTo>
                    <a:pt x="685" y="207"/>
                  </a:lnTo>
                  <a:lnTo>
                    <a:pt x="670" y="207"/>
                  </a:lnTo>
                  <a:lnTo>
                    <a:pt x="654" y="234"/>
                  </a:lnTo>
                  <a:lnTo>
                    <a:pt x="648" y="234"/>
                  </a:lnTo>
                  <a:lnTo>
                    <a:pt x="648" y="239"/>
                  </a:lnTo>
                  <a:lnTo>
                    <a:pt x="648" y="239"/>
                  </a:lnTo>
                  <a:lnTo>
                    <a:pt x="632" y="250"/>
                  </a:lnTo>
                  <a:lnTo>
                    <a:pt x="622" y="261"/>
                  </a:lnTo>
                  <a:lnTo>
                    <a:pt x="611" y="282"/>
                  </a:lnTo>
                  <a:lnTo>
                    <a:pt x="606" y="308"/>
                  </a:lnTo>
                  <a:lnTo>
                    <a:pt x="600" y="314"/>
                  </a:lnTo>
                  <a:lnTo>
                    <a:pt x="595" y="319"/>
                  </a:lnTo>
                  <a:lnTo>
                    <a:pt x="558" y="324"/>
                  </a:lnTo>
                  <a:lnTo>
                    <a:pt x="553" y="330"/>
                  </a:lnTo>
                  <a:lnTo>
                    <a:pt x="436" y="250"/>
                  </a:lnTo>
                  <a:lnTo>
                    <a:pt x="340" y="261"/>
                  </a:lnTo>
                  <a:lnTo>
                    <a:pt x="335" y="250"/>
                  </a:lnTo>
                  <a:lnTo>
                    <a:pt x="319" y="234"/>
                  </a:lnTo>
                  <a:lnTo>
                    <a:pt x="313" y="239"/>
                  </a:lnTo>
                  <a:lnTo>
                    <a:pt x="308" y="234"/>
                  </a:lnTo>
                  <a:lnTo>
                    <a:pt x="308" y="229"/>
                  </a:lnTo>
                  <a:lnTo>
                    <a:pt x="308" y="229"/>
                  </a:lnTo>
                  <a:lnTo>
                    <a:pt x="196" y="239"/>
                  </a:lnTo>
                  <a:lnTo>
                    <a:pt x="191" y="239"/>
                  </a:lnTo>
                  <a:lnTo>
                    <a:pt x="186" y="245"/>
                  </a:lnTo>
                  <a:lnTo>
                    <a:pt x="165" y="255"/>
                  </a:lnTo>
                  <a:lnTo>
                    <a:pt x="165" y="261"/>
                  </a:lnTo>
                  <a:lnTo>
                    <a:pt x="159" y="261"/>
                  </a:lnTo>
                  <a:lnTo>
                    <a:pt x="133" y="271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292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3" name=""/>
            <p:cNvSpPr/>
            <p:nvPr/>
          </p:nvSpPr>
          <p:spPr>
            <a:xfrm>
              <a:off x="4656240" y="2414520"/>
              <a:ext cx="463320" cy="220680"/>
            </a:xfrm>
            <a:custGeom>
              <a:avLst/>
              <a:gdLst/>
              <a:ahLst/>
              <a:rect l="l" t="t" r="r" b="b"/>
              <a:pathLst>
                <a:path w="399" h="191">
                  <a:moveTo>
                    <a:pt x="303" y="0"/>
                  </a:moveTo>
                  <a:lnTo>
                    <a:pt x="228" y="16"/>
                  </a:lnTo>
                  <a:lnTo>
                    <a:pt x="0" y="58"/>
                  </a:lnTo>
                  <a:lnTo>
                    <a:pt x="16" y="111"/>
                  </a:lnTo>
                  <a:lnTo>
                    <a:pt x="21" y="106"/>
                  </a:lnTo>
                  <a:lnTo>
                    <a:pt x="27" y="106"/>
                  </a:lnTo>
                  <a:lnTo>
                    <a:pt x="42" y="85"/>
                  </a:lnTo>
                  <a:lnTo>
                    <a:pt x="48" y="79"/>
                  </a:lnTo>
                  <a:lnTo>
                    <a:pt x="53" y="74"/>
                  </a:lnTo>
                  <a:lnTo>
                    <a:pt x="64" y="69"/>
                  </a:lnTo>
                  <a:lnTo>
                    <a:pt x="64" y="58"/>
                  </a:lnTo>
                  <a:lnTo>
                    <a:pt x="69" y="64"/>
                  </a:lnTo>
                  <a:lnTo>
                    <a:pt x="80" y="64"/>
                  </a:lnTo>
                  <a:lnTo>
                    <a:pt x="90" y="64"/>
                  </a:lnTo>
                  <a:lnTo>
                    <a:pt x="96" y="53"/>
                  </a:lnTo>
                  <a:lnTo>
                    <a:pt x="122" y="48"/>
                  </a:lnTo>
                  <a:lnTo>
                    <a:pt x="127" y="48"/>
                  </a:lnTo>
                  <a:lnTo>
                    <a:pt x="133" y="48"/>
                  </a:lnTo>
                  <a:lnTo>
                    <a:pt x="143" y="48"/>
                  </a:lnTo>
                  <a:lnTo>
                    <a:pt x="143" y="58"/>
                  </a:lnTo>
                  <a:lnTo>
                    <a:pt x="149" y="58"/>
                  </a:lnTo>
                  <a:lnTo>
                    <a:pt x="159" y="74"/>
                  </a:lnTo>
                  <a:lnTo>
                    <a:pt x="165" y="74"/>
                  </a:lnTo>
                  <a:lnTo>
                    <a:pt x="170" y="79"/>
                  </a:lnTo>
                  <a:lnTo>
                    <a:pt x="181" y="79"/>
                  </a:lnTo>
                  <a:lnTo>
                    <a:pt x="175" y="90"/>
                  </a:lnTo>
                  <a:lnTo>
                    <a:pt x="186" y="101"/>
                  </a:lnTo>
                  <a:lnTo>
                    <a:pt x="202" y="101"/>
                  </a:lnTo>
                  <a:lnTo>
                    <a:pt x="207" y="106"/>
                  </a:lnTo>
                  <a:lnTo>
                    <a:pt x="218" y="111"/>
                  </a:lnTo>
                  <a:lnTo>
                    <a:pt x="228" y="122"/>
                  </a:lnTo>
                  <a:lnTo>
                    <a:pt x="223" y="127"/>
                  </a:lnTo>
                  <a:lnTo>
                    <a:pt x="213" y="143"/>
                  </a:lnTo>
                  <a:lnTo>
                    <a:pt x="207" y="164"/>
                  </a:lnTo>
                  <a:lnTo>
                    <a:pt x="207" y="175"/>
                  </a:lnTo>
                  <a:lnTo>
                    <a:pt x="223" y="175"/>
                  </a:lnTo>
                  <a:lnTo>
                    <a:pt x="234" y="170"/>
                  </a:lnTo>
                  <a:lnTo>
                    <a:pt x="239" y="180"/>
                  </a:lnTo>
                  <a:lnTo>
                    <a:pt x="244" y="180"/>
                  </a:lnTo>
                  <a:lnTo>
                    <a:pt x="244" y="175"/>
                  </a:lnTo>
                  <a:lnTo>
                    <a:pt x="255" y="175"/>
                  </a:lnTo>
                  <a:lnTo>
                    <a:pt x="271" y="175"/>
                  </a:lnTo>
                  <a:lnTo>
                    <a:pt x="287" y="180"/>
                  </a:lnTo>
                  <a:lnTo>
                    <a:pt x="298" y="186"/>
                  </a:lnTo>
                  <a:lnTo>
                    <a:pt x="298" y="186"/>
                  </a:lnTo>
                  <a:lnTo>
                    <a:pt x="303" y="180"/>
                  </a:lnTo>
                  <a:lnTo>
                    <a:pt x="298" y="175"/>
                  </a:lnTo>
                  <a:lnTo>
                    <a:pt x="287" y="164"/>
                  </a:lnTo>
                  <a:lnTo>
                    <a:pt x="282" y="164"/>
                  </a:lnTo>
                  <a:lnTo>
                    <a:pt x="282" y="159"/>
                  </a:lnTo>
                  <a:lnTo>
                    <a:pt x="282" y="159"/>
                  </a:lnTo>
                  <a:lnTo>
                    <a:pt x="282" y="159"/>
                  </a:lnTo>
                  <a:lnTo>
                    <a:pt x="287" y="154"/>
                  </a:lnTo>
                  <a:lnTo>
                    <a:pt x="276" y="149"/>
                  </a:lnTo>
                  <a:lnTo>
                    <a:pt x="271" y="138"/>
                  </a:lnTo>
                  <a:lnTo>
                    <a:pt x="266" y="122"/>
                  </a:lnTo>
                  <a:lnTo>
                    <a:pt x="266" y="111"/>
                  </a:lnTo>
                  <a:lnTo>
                    <a:pt x="260" y="101"/>
                  </a:lnTo>
                  <a:lnTo>
                    <a:pt x="266" y="85"/>
                  </a:lnTo>
                  <a:lnTo>
                    <a:pt x="266" y="79"/>
                  </a:lnTo>
                  <a:lnTo>
                    <a:pt x="260" y="74"/>
                  </a:lnTo>
                  <a:lnTo>
                    <a:pt x="260" y="69"/>
                  </a:lnTo>
                  <a:lnTo>
                    <a:pt x="260" y="64"/>
                  </a:lnTo>
                  <a:lnTo>
                    <a:pt x="266" y="58"/>
                  </a:lnTo>
                  <a:lnTo>
                    <a:pt x="266" y="53"/>
                  </a:lnTo>
                  <a:lnTo>
                    <a:pt x="282" y="42"/>
                  </a:lnTo>
                  <a:lnTo>
                    <a:pt x="282" y="37"/>
                  </a:lnTo>
                  <a:lnTo>
                    <a:pt x="287" y="26"/>
                  </a:lnTo>
                  <a:lnTo>
                    <a:pt x="298" y="26"/>
                  </a:lnTo>
                  <a:lnTo>
                    <a:pt x="303" y="32"/>
                  </a:lnTo>
                  <a:lnTo>
                    <a:pt x="292" y="42"/>
                  </a:lnTo>
                  <a:lnTo>
                    <a:pt x="287" y="53"/>
                  </a:lnTo>
                  <a:lnTo>
                    <a:pt x="282" y="58"/>
                  </a:lnTo>
                  <a:lnTo>
                    <a:pt x="282" y="69"/>
                  </a:lnTo>
                  <a:lnTo>
                    <a:pt x="282" y="74"/>
                  </a:lnTo>
                  <a:lnTo>
                    <a:pt x="292" y="79"/>
                  </a:lnTo>
                  <a:lnTo>
                    <a:pt x="298" y="101"/>
                  </a:lnTo>
                  <a:lnTo>
                    <a:pt x="292" y="101"/>
                  </a:lnTo>
                  <a:lnTo>
                    <a:pt x="282" y="111"/>
                  </a:lnTo>
                  <a:lnTo>
                    <a:pt x="287" y="111"/>
                  </a:lnTo>
                  <a:lnTo>
                    <a:pt x="292" y="117"/>
                  </a:lnTo>
                  <a:lnTo>
                    <a:pt x="298" y="122"/>
                  </a:lnTo>
                  <a:lnTo>
                    <a:pt x="292" y="133"/>
                  </a:lnTo>
                  <a:lnTo>
                    <a:pt x="298" y="138"/>
                  </a:lnTo>
                  <a:lnTo>
                    <a:pt x="298" y="143"/>
                  </a:lnTo>
                  <a:lnTo>
                    <a:pt x="303" y="154"/>
                  </a:lnTo>
                  <a:lnTo>
                    <a:pt x="314" y="159"/>
                  </a:lnTo>
                  <a:lnTo>
                    <a:pt x="319" y="159"/>
                  </a:lnTo>
                  <a:lnTo>
                    <a:pt x="324" y="159"/>
                  </a:lnTo>
                  <a:lnTo>
                    <a:pt x="329" y="159"/>
                  </a:lnTo>
                  <a:lnTo>
                    <a:pt x="335" y="159"/>
                  </a:lnTo>
                  <a:lnTo>
                    <a:pt x="329" y="164"/>
                  </a:lnTo>
                  <a:lnTo>
                    <a:pt x="340" y="180"/>
                  </a:lnTo>
                  <a:lnTo>
                    <a:pt x="340" y="180"/>
                  </a:lnTo>
                  <a:lnTo>
                    <a:pt x="340" y="191"/>
                  </a:lnTo>
                  <a:lnTo>
                    <a:pt x="351" y="191"/>
                  </a:lnTo>
                  <a:lnTo>
                    <a:pt x="356" y="191"/>
                  </a:lnTo>
                  <a:lnTo>
                    <a:pt x="361" y="180"/>
                  </a:lnTo>
                  <a:lnTo>
                    <a:pt x="388" y="175"/>
                  </a:lnTo>
                  <a:lnTo>
                    <a:pt x="388" y="170"/>
                  </a:lnTo>
                  <a:lnTo>
                    <a:pt x="393" y="159"/>
                  </a:lnTo>
                  <a:lnTo>
                    <a:pt x="399" y="127"/>
                  </a:lnTo>
                  <a:lnTo>
                    <a:pt x="399" y="122"/>
                  </a:lnTo>
                  <a:lnTo>
                    <a:pt x="340" y="133"/>
                  </a:lnTo>
                  <a:lnTo>
                    <a:pt x="303" y="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4656240" y="2414520"/>
              <a:ext cx="463320" cy="220680"/>
            </a:xfrm>
            <a:custGeom>
              <a:avLst/>
              <a:gdLst/>
              <a:ahLst/>
              <a:rect l="l" t="t" r="r" b="b"/>
              <a:pathLst>
                <a:path w="399" h="191">
                  <a:moveTo>
                    <a:pt x="303" y="0"/>
                  </a:moveTo>
                  <a:lnTo>
                    <a:pt x="228" y="16"/>
                  </a:lnTo>
                  <a:lnTo>
                    <a:pt x="0" y="58"/>
                  </a:lnTo>
                  <a:lnTo>
                    <a:pt x="16" y="111"/>
                  </a:lnTo>
                  <a:lnTo>
                    <a:pt x="21" y="106"/>
                  </a:lnTo>
                  <a:lnTo>
                    <a:pt x="27" y="106"/>
                  </a:lnTo>
                  <a:lnTo>
                    <a:pt x="42" y="85"/>
                  </a:lnTo>
                  <a:lnTo>
                    <a:pt x="48" y="79"/>
                  </a:lnTo>
                  <a:lnTo>
                    <a:pt x="53" y="74"/>
                  </a:lnTo>
                  <a:lnTo>
                    <a:pt x="64" y="69"/>
                  </a:lnTo>
                  <a:lnTo>
                    <a:pt x="64" y="58"/>
                  </a:lnTo>
                  <a:lnTo>
                    <a:pt x="69" y="64"/>
                  </a:lnTo>
                  <a:lnTo>
                    <a:pt x="80" y="64"/>
                  </a:lnTo>
                  <a:lnTo>
                    <a:pt x="90" y="64"/>
                  </a:lnTo>
                  <a:lnTo>
                    <a:pt x="96" y="53"/>
                  </a:lnTo>
                  <a:lnTo>
                    <a:pt x="122" y="48"/>
                  </a:lnTo>
                  <a:lnTo>
                    <a:pt x="127" y="48"/>
                  </a:lnTo>
                  <a:lnTo>
                    <a:pt x="133" y="48"/>
                  </a:lnTo>
                  <a:lnTo>
                    <a:pt x="143" y="48"/>
                  </a:lnTo>
                  <a:lnTo>
                    <a:pt x="143" y="58"/>
                  </a:lnTo>
                  <a:lnTo>
                    <a:pt x="149" y="58"/>
                  </a:lnTo>
                  <a:lnTo>
                    <a:pt x="159" y="74"/>
                  </a:lnTo>
                  <a:lnTo>
                    <a:pt x="165" y="74"/>
                  </a:lnTo>
                  <a:lnTo>
                    <a:pt x="170" y="79"/>
                  </a:lnTo>
                  <a:lnTo>
                    <a:pt x="181" y="79"/>
                  </a:lnTo>
                  <a:lnTo>
                    <a:pt x="175" y="90"/>
                  </a:lnTo>
                  <a:lnTo>
                    <a:pt x="186" y="101"/>
                  </a:lnTo>
                  <a:lnTo>
                    <a:pt x="202" y="101"/>
                  </a:lnTo>
                  <a:lnTo>
                    <a:pt x="207" y="106"/>
                  </a:lnTo>
                  <a:lnTo>
                    <a:pt x="218" y="111"/>
                  </a:lnTo>
                  <a:lnTo>
                    <a:pt x="228" y="122"/>
                  </a:lnTo>
                  <a:lnTo>
                    <a:pt x="223" y="127"/>
                  </a:lnTo>
                  <a:lnTo>
                    <a:pt x="213" y="143"/>
                  </a:lnTo>
                  <a:lnTo>
                    <a:pt x="207" y="164"/>
                  </a:lnTo>
                  <a:lnTo>
                    <a:pt x="207" y="175"/>
                  </a:lnTo>
                  <a:lnTo>
                    <a:pt x="223" y="175"/>
                  </a:lnTo>
                  <a:lnTo>
                    <a:pt x="234" y="170"/>
                  </a:lnTo>
                  <a:lnTo>
                    <a:pt x="239" y="180"/>
                  </a:lnTo>
                  <a:lnTo>
                    <a:pt x="244" y="180"/>
                  </a:lnTo>
                  <a:lnTo>
                    <a:pt x="244" y="175"/>
                  </a:lnTo>
                  <a:lnTo>
                    <a:pt x="255" y="175"/>
                  </a:lnTo>
                  <a:lnTo>
                    <a:pt x="271" y="175"/>
                  </a:lnTo>
                  <a:lnTo>
                    <a:pt x="287" y="180"/>
                  </a:lnTo>
                  <a:lnTo>
                    <a:pt x="298" y="186"/>
                  </a:lnTo>
                  <a:lnTo>
                    <a:pt x="298" y="186"/>
                  </a:lnTo>
                  <a:lnTo>
                    <a:pt x="303" y="180"/>
                  </a:lnTo>
                  <a:lnTo>
                    <a:pt x="298" y="175"/>
                  </a:lnTo>
                  <a:lnTo>
                    <a:pt x="287" y="164"/>
                  </a:lnTo>
                  <a:lnTo>
                    <a:pt x="282" y="164"/>
                  </a:lnTo>
                  <a:lnTo>
                    <a:pt x="282" y="159"/>
                  </a:lnTo>
                  <a:lnTo>
                    <a:pt x="282" y="159"/>
                  </a:lnTo>
                  <a:lnTo>
                    <a:pt x="282" y="159"/>
                  </a:lnTo>
                  <a:lnTo>
                    <a:pt x="287" y="154"/>
                  </a:lnTo>
                  <a:lnTo>
                    <a:pt x="276" y="149"/>
                  </a:lnTo>
                  <a:lnTo>
                    <a:pt x="271" y="138"/>
                  </a:lnTo>
                  <a:lnTo>
                    <a:pt x="266" y="122"/>
                  </a:lnTo>
                  <a:lnTo>
                    <a:pt x="266" y="111"/>
                  </a:lnTo>
                  <a:lnTo>
                    <a:pt x="260" y="101"/>
                  </a:lnTo>
                  <a:lnTo>
                    <a:pt x="266" y="85"/>
                  </a:lnTo>
                  <a:lnTo>
                    <a:pt x="266" y="79"/>
                  </a:lnTo>
                  <a:lnTo>
                    <a:pt x="260" y="74"/>
                  </a:lnTo>
                  <a:lnTo>
                    <a:pt x="260" y="69"/>
                  </a:lnTo>
                  <a:lnTo>
                    <a:pt x="260" y="64"/>
                  </a:lnTo>
                  <a:lnTo>
                    <a:pt x="266" y="58"/>
                  </a:lnTo>
                  <a:lnTo>
                    <a:pt x="266" y="53"/>
                  </a:lnTo>
                  <a:lnTo>
                    <a:pt x="282" y="42"/>
                  </a:lnTo>
                  <a:lnTo>
                    <a:pt x="282" y="37"/>
                  </a:lnTo>
                  <a:lnTo>
                    <a:pt x="287" y="26"/>
                  </a:lnTo>
                  <a:lnTo>
                    <a:pt x="298" y="26"/>
                  </a:lnTo>
                  <a:lnTo>
                    <a:pt x="303" y="32"/>
                  </a:lnTo>
                  <a:lnTo>
                    <a:pt x="292" y="42"/>
                  </a:lnTo>
                  <a:lnTo>
                    <a:pt x="287" y="53"/>
                  </a:lnTo>
                  <a:lnTo>
                    <a:pt x="282" y="58"/>
                  </a:lnTo>
                  <a:lnTo>
                    <a:pt x="282" y="69"/>
                  </a:lnTo>
                  <a:lnTo>
                    <a:pt x="282" y="74"/>
                  </a:lnTo>
                  <a:lnTo>
                    <a:pt x="292" y="79"/>
                  </a:lnTo>
                  <a:lnTo>
                    <a:pt x="298" y="101"/>
                  </a:lnTo>
                  <a:lnTo>
                    <a:pt x="292" y="101"/>
                  </a:lnTo>
                  <a:lnTo>
                    <a:pt x="282" y="111"/>
                  </a:lnTo>
                  <a:lnTo>
                    <a:pt x="287" y="111"/>
                  </a:lnTo>
                  <a:lnTo>
                    <a:pt x="292" y="117"/>
                  </a:lnTo>
                  <a:lnTo>
                    <a:pt x="298" y="122"/>
                  </a:lnTo>
                  <a:lnTo>
                    <a:pt x="292" y="133"/>
                  </a:lnTo>
                  <a:lnTo>
                    <a:pt x="298" y="138"/>
                  </a:lnTo>
                  <a:lnTo>
                    <a:pt x="298" y="143"/>
                  </a:lnTo>
                  <a:lnTo>
                    <a:pt x="303" y="154"/>
                  </a:lnTo>
                  <a:lnTo>
                    <a:pt x="314" y="159"/>
                  </a:lnTo>
                  <a:lnTo>
                    <a:pt x="319" y="159"/>
                  </a:lnTo>
                  <a:lnTo>
                    <a:pt x="324" y="159"/>
                  </a:lnTo>
                  <a:lnTo>
                    <a:pt x="329" y="159"/>
                  </a:lnTo>
                  <a:lnTo>
                    <a:pt x="335" y="159"/>
                  </a:lnTo>
                  <a:lnTo>
                    <a:pt x="329" y="164"/>
                  </a:lnTo>
                  <a:lnTo>
                    <a:pt x="340" y="180"/>
                  </a:lnTo>
                  <a:lnTo>
                    <a:pt x="340" y="180"/>
                  </a:lnTo>
                  <a:lnTo>
                    <a:pt x="340" y="191"/>
                  </a:lnTo>
                  <a:lnTo>
                    <a:pt x="351" y="191"/>
                  </a:lnTo>
                  <a:lnTo>
                    <a:pt x="356" y="191"/>
                  </a:lnTo>
                  <a:lnTo>
                    <a:pt x="361" y="180"/>
                  </a:lnTo>
                  <a:lnTo>
                    <a:pt x="388" y="175"/>
                  </a:lnTo>
                  <a:lnTo>
                    <a:pt x="388" y="170"/>
                  </a:lnTo>
                  <a:lnTo>
                    <a:pt x="393" y="159"/>
                  </a:lnTo>
                  <a:lnTo>
                    <a:pt x="399" y="127"/>
                  </a:lnTo>
                  <a:lnTo>
                    <a:pt x="399" y="122"/>
                  </a:lnTo>
                  <a:lnTo>
                    <a:pt x="340" y="133"/>
                  </a:lnTo>
                  <a:lnTo>
                    <a:pt x="303" y="0"/>
                  </a:lnTo>
                  <a:lnTo>
                    <a:pt x="303" y="0"/>
                  </a:lnTo>
                  <a:lnTo>
                    <a:pt x="303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5006880" y="2395440"/>
              <a:ext cx="112680" cy="173160"/>
            </a:xfrm>
            <a:custGeom>
              <a:avLst/>
              <a:gdLst/>
              <a:ahLst/>
              <a:rect l="l" t="t" r="r" b="b"/>
              <a:pathLst>
                <a:path w="96" h="149">
                  <a:moveTo>
                    <a:pt x="96" y="138"/>
                  </a:moveTo>
                  <a:lnTo>
                    <a:pt x="90" y="127"/>
                  </a:lnTo>
                  <a:lnTo>
                    <a:pt x="85" y="111"/>
                  </a:lnTo>
                  <a:lnTo>
                    <a:pt x="74" y="101"/>
                  </a:lnTo>
                  <a:lnTo>
                    <a:pt x="58" y="90"/>
                  </a:lnTo>
                  <a:lnTo>
                    <a:pt x="58" y="85"/>
                  </a:lnTo>
                  <a:lnTo>
                    <a:pt x="53" y="80"/>
                  </a:lnTo>
                  <a:lnTo>
                    <a:pt x="42" y="58"/>
                  </a:lnTo>
                  <a:lnTo>
                    <a:pt x="37" y="48"/>
                  </a:lnTo>
                  <a:lnTo>
                    <a:pt x="26" y="37"/>
                  </a:lnTo>
                  <a:lnTo>
                    <a:pt x="21" y="32"/>
                  </a:lnTo>
                  <a:lnTo>
                    <a:pt x="21" y="26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5" y="5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7" y="149"/>
                  </a:lnTo>
                  <a:lnTo>
                    <a:pt x="96" y="138"/>
                  </a:lnTo>
                  <a:lnTo>
                    <a:pt x="96" y="13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5006880" y="2395440"/>
              <a:ext cx="112680" cy="173160"/>
            </a:xfrm>
            <a:custGeom>
              <a:avLst/>
              <a:gdLst/>
              <a:ahLst/>
              <a:rect l="l" t="t" r="r" b="b"/>
              <a:pathLst>
                <a:path w="96" h="149">
                  <a:moveTo>
                    <a:pt x="96" y="138"/>
                  </a:moveTo>
                  <a:lnTo>
                    <a:pt x="90" y="127"/>
                  </a:lnTo>
                  <a:lnTo>
                    <a:pt x="85" y="111"/>
                  </a:lnTo>
                  <a:lnTo>
                    <a:pt x="74" y="101"/>
                  </a:lnTo>
                  <a:lnTo>
                    <a:pt x="58" y="90"/>
                  </a:lnTo>
                  <a:lnTo>
                    <a:pt x="58" y="85"/>
                  </a:lnTo>
                  <a:lnTo>
                    <a:pt x="53" y="80"/>
                  </a:lnTo>
                  <a:lnTo>
                    <a:pt x="42" y="58"/>
                  </a:lnTo>
                  <a:lnTo>
                    <a:pt x="37" y="48"/>
                  </a:lnTo>
                  <a:lnTo>
                    <a:pt x="26" y="37"/>
                  </a:lnTo>
                  <a:lnTo>
                    <a:pt x="21" y="32"/>
                  </a:lnTo>
                  <a:lnTo>
                    <a:pt x="21" y="26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5" y="5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7" y="149"/>
                  </a:lnTo>
                  <a:lnTo>
                    <a:pt x="96" y="138"/>
                  </a:lnTo>
                  <a:lnTo>
                    <a:pt x="96" y="138"/>
                  </a:lnTo>
                  <a:lnTo>
                    <a:pt x="96" y="138"/>
                  </a:lnTo>
                </a:path>
              </a:pathLst>
            </a:custGeom>
            <a:solidFill>
              <a:srgbClr val="fe660d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4514760" y="2124000"/>
              <a:ext cx="585720" cy="376200"/>
            </a:xfrm>
            <a:custGeom>
              <a:avLst/>
              <a:gdLst/>
              <a:ahLst/>
              <a:rect l="l" t="t" r="r" b="b"/>
              <a:pathLst>
                <a:path w="505" h="324">
                  <a:moveTo>
                    <a:pt x="122" y="308"/>
                  </a:moveTo>
                  <a:lnTo>
                    <a:pt x="350" y="266"/>
                  </a:lnTo>
                  <a:lnTo>
                    <a:pt x="425" y="250"/>
                  </a:lnTo>
                  <a:lnTo>
                    <a:pt x="425" y="250"/>
                  </a:lnTo>
                  <a:lnTo>
                    <a:pt x="430" y="250"/>
                  </a:lnTo>
                  <a:lnTo>
                    <a:pt x="430" y="239"/>
                  </a:lnTo>
                  <a:lnTo>
                    <a:pt x="436" y="234"/>
                  </a:lnTo>
                  <a:lnTo>
                    <a:pt x="446" y="234"/>
                  </a:lnTo>
                  <a:lnTo>
                    <a:pt x="451" y="234"/>
                  </a:lnTo>
                  <a:lnTo>
                    <a:pt x="473" y="218"/>
                  </a:lnTo>
                  <a:lnTo>
                    <a:pt x="478" y="207"/>
                  </a:lnTo>
                  <a:lnTo>
                    <a:pt x="489" y="197"/>
                  </a:lnTo>
                  <a:lnTo>
                    <a:pt x="505" y="186"/>
                  </a:lnTo>
                  <a:lnTo>
                    <a:pt x="505" y="186"/>
                  </a:lnTo>
                  <a:lnTo>
                    <a:pt x="494" y="175"/>
                  </a:lnTo>
                  <a:lnTo>
                    <a:pt x="489" y="170"/>
                  </a:lnTo>
                  <a:lnTo>
                    <a:pt x="483" y="170"/>
                  </a:lnTo>
                  <a:lnTo>
                    <a:pt x="478" y="165"/>
                  </a:lnTo>
                  <a:lnTo>
                    <a:pt x="467" y="165"/>
                  </a:lnTo>
                  <a:lnTo>
                    <a:pt x="467" y="149"/>
                  </a:lnTo>
                  <a:lnTo>
                    <a:pt x="457" y="149"/>
                  </a:lnTo>
                  <a:lnTo>
                    <a:pt x="451" y="143"/>
                  </a:lnTo>
                  <a:lnTo>
                    <a:pt x="451" y="128"/>
                  </a:lnTo>
                  <a:lnTo>
                    <a:pt x="457" y="122"/>
                  </a:lnTo>
                  <a:lnTo>
                    <a:pt x="457" y="112"/>
                  </a:lnTo>
                  <a:lnTo>
                    <a:pt x="451" y="106"/>
                  </a:lnTo>
                  <a:lnTo>
                    <a:pt x="451" y="101"/>
                  </a:lnTo>
                  <a:lnTo>
                    <a:pt x="451" y="96"/>
                  </a:lnTo>
                  <a:lnTo>
                    <a:pt x="462" y="90"/>
                  </a:lnTo>
                  <a:lnTo>
                    <a:pt x="462" y="74"/>
                  </a:lnTo>
                  <a:lnTo>
                    <a:pt x="462" y="69"/>
                  </a:lnTo>
                  <a:lnTo>
                    <a:pt x="473" y="58"/>
                  </a:lnTo>
                  <a:lnTo>
                    <a:pt x="473" y="58"/>
                  </a:lnTo>
                  <a:lnTo>
                    <a:pt x="467" y="53"/>
                  </a:lnTo>
                  <a:lnTo>
                    <a:pt x="446" y="48"/>
                  </a:lnTo>
                  <a:lnTo>
                    <a:pt x="446" y="48"/>
                  </a:lnTo>
                  <a:lnTo>
                    <a:pt x="446" y="42"/>
                  </a:lnTo>
                  <a:lnTo>
                    <a:pt x="441" y="37"/>
                  </a:lnTo>
                  <a:lnTo>
                    <a:pt x="430" y="16"/>
                  </a:lnTo>
                  <a:lnTo>
                    <a:pt x="425" y="11"/>
                  </a:lnTo>
                  <a:lnTo>
                    <a:pt x="420" y="11"/>
                  </a:lnTo>
                  <a:lnTo>
                    <a:pt x="420" y="11"/>
                  </a:lnTo>
                  <a:lnTo>
                    <a:pt x="414" y="11"/>
                  </a:lnTo>
                  <a:lnTo>
                    <a:pt x="414" y="0"/>
                  </a:lnTo>
                  <a:lnTo>
                    <a:pt x="409" y="0"/>
                  </a:lnTo>
                  <a:lnTo>
                    <a:pt x="58" y="69"/>
                  </a:lnTo>
                  <a:lnTo>
                    <a:pt x="53" y="42"/>
                  </a:lnTo>
                  <a:lnTo>
                    <a:pt x="37" y="58"/>
                  </a:lnTo>
                  <a:lnTo>
                    <a:pt x="32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1" y="69"/>
                  </a:lnTo>
                  <a:lnTo>
                    <a:pt x="5" y="80"/>
                  </a:lnTo>
                  <a:lnTo>
                    <a:pt x="0" y="85"/>
                  </a:lnTo>
                  <a:lnTo>
                    <a:pt x="26" y="228"/>
                  </a:lnTo>
                  <a:lnTo>
                    <a:pt x="42" y="324"/>
                  </a:lnTo>
                  <a:lnTo>
                    <a:pt x="122" y="308"/>
                  </a:lnTo>
                  <a:lnTo>
                    <a:pt x="122" y="308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4514760" y="2124000"/>
              <a:ext cx="585720" cy="376200"/>
            </a:xfrm>
            <a:custGeom>
              <a:avLst/>
              <a:gdLst/>
              <a:ahLst/>
              <a:rect l="l" t="t" r="r" b="b"/>
              <a:pathLst>
                <a:path w="505" h="324">
                  <a:moveTo>
                    <a:pt x="122" y="308"/>
                  </a:moveTo>
                  <a:lnTo>
                    <a:pt x="350" y="266"/>
                  </a:lnTo>
                  <a:lnTo>
                    <a:pt x="425" y="250"/>
                  </a:lnTo>
                  <a:lnTo>
                    <a:pt x="425" y="250"/>
                  </a:lnTo>
                  <a:lnTo>
                    <a:pt x="430" y="250"/>
                  </a:lnTo>
                  <a:lnTo>
                    <a:pt x="430" y="239"/>
                  </a:lnTo>
                  <a:lnTo>
                    <a:pt x="436" y="234"/>
                  </a:lnTo>
                  <a:lnTo>
                    <a:pt x="446" y="234"/>
                  </a:lnTo>
                  <a:lnTo>
                    <a:pt x="451" y="234"/>
                  </a:lnTo>
                  <a:lnTo>
                    <a:pt x="473" y="218"/>
                  </a:lnTo>
                  <a:lnTo>
                    <a:pt x="478" y="207"/>
                  </a:lnTo>
                  <a:lnTo>
                    <a:pt x="489" y="197"/>
                  </a:lnTo>
                  <a:lnTo>
                    <a:pt x="505" y="186"/>
                  </a:lnTo>
                  <a:lnTo>
                    <a:pt x="505" y="186"/>
                  </a:lnTo>
                  <a:lnTo>
                    <a:pt x="494" y="175"/>
                  </a:lnTo>
                  <a:lnTo>
                    <a:pt x="489" y="170"/>
                  </a:lnTo>
                  <a:lnTo>
                    <a:pt x="483" y="170"/>
                  </a:lnTo>
                  <a:lnTo>
                    <a:pt x="478" y="165"/>
                  </a:lnTo>
                  <a:lnTo>
                    <a:pt x="467" y="165"/>
                  </a:lnTo>
                  <a:lnTo>
                    <a:pt x="467" y="149"/>
                  </a:lnTo>
                  <a:lnTo>
                    <a:pt x="457" y="149"/>
                  </a:lnTo>
                  <a:lnTo>
                    <a:pt x="451" y="143"/>
                  </a:lnTo>
                  <a:lnTo>
                    <a:pt x="451" y="128"/>
                  </a:lnTo>
                  <a:lnTo>
                    <a:pt x="457" y="122"/>
                  </a:lnTo>
                  <a:lnTo>
                    <a:pt x="457" y="112"/>
                  </a:lnTo>
                  <a:lnTo>
                    <a:pt x="451" y="106"/>
                  </a:lnTo>
                  <a:lnTo>
                    <a:pt x="451" y="101"/>
                  </a:lnTo>
                  <a:lnTo>
                    <a:pt x="451" y="96"/>
                  </a:lnTo>
                  <a:lnTo>
                    <a:pt x="462" y="90"/>
                  </a:lnTo>
                  <a:lnTo>
                    <a:pt x="462" y="74"/>
                  </a:lnTo>
                  <a:lnTo>
                    <a:pt x="462" y="69"/>
                  </a:lnTo>
                  <a:lnTo>
                    <a:pt x="473" y="58"/>
                  </a:lnTo>
                  <a:lnTo>
                    <a:pt x="473" y="58"/>
                  </a:lnTo>
                  <a:lnTo>
                    <a:pt x="467" y="53"/>
                  </a:lnTo>
                  <a:lnTo>
                    <a:pt x="446" y="48"/>
                  </a:lnTo>
                  <a:lnTo>
                    <a:pt x="446" y="48"/>
                  </a:lnTo>
                  <a:lnTo>
                    <a:pt x="446" y="42"/>
                  </a:lnTo>
                  <a:lnTo>
                    <a:pt x="441" y="37"/>
                  </a:lnTo>
                  <a:lnTo>
                    <a:pt x="430" y="16"/>
                  </a:lnTo>
                  <a:lnTo>
                    <a:pt x="425" y="11"/>
                  </a:lnTo>
                  <a:lnTo>
                    <a:pt x="420" y="11"/>
                  </a:lnTo>
                  <a:lnTo>
                    <a:pt x="420" y="11"/>
                  </a:lnTo>
                  <a:lnTo>
                    <a:pt x="414" y="11"/>
                  </a:lnTo>
                  <a:lnTo>
                    <a:pt x="414" y="0"/>
                  </a:lnTo>
                  <a:lnTo>
                    <a:pt x="409" y="0"/>
                  </a:lnTo>
                  <a:lnTo>
                    <a:pt x="58" y="69"/>
                  </a:lnTo>
                  <a:lnTo>
                    <a:pt x="53" y="42"/>
                  </a:lnTo>
                  <a:lnTo>
                    <a:pt x="37" y="58"/>
                  </a:lnTo>
                  <a:lnTo>
                    <a:pt x="32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1" y="69"/>
                  </a:lnTo>
                  <a:lnTo>
                    <a:pt x="5" y="80"/>
                  </a:lnTo>
                  <a:lnTo>
                    <a:pt x="0" y="85"/>
                  </a:lnTo>
                  <a:lnTo>
                    <a:pt x="26" y="228"/>
                  </a:lnTo>
                  <a:lnTo>
                    <a:pt x="42" y="324"/>
                  </a:lnTo>
                  <a:lnTo>
                    <a:pt x="122" y="308"/>
                  </a:lnTo>
                  <a:lnTo>
                    <a:pt x="122" y="308"/>
                  </a:lnTo>
                  <a:lnTo>
                    <a:pt x="122" y="30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5032440" y="2190600"/>
              <a:ext cx="141120" cy="303480"/>
            </a:xfrm>
            <a:custGeom>
              <a:avLst/>
              <a:gdLst/>
              <a:ahLst/>
              <a:rect l="l" t="t" r="r" b="b"/>
              <a:pathLst>
                <a:path w="122" h="261">
                  <a:moveTo>
                    <a:pt x="5" y="176"/>
                  </a:moveTo>
                  <a:lnTo>
                    <a:pt x="0" y="197"/>
                  </a:lnTo>
                  <a:lnTo>
                    <a:pt x="0" y="197"/>
                  </a:lnTo>
                  <a:lnTo>
                    <a:pt x="5" y="197"/>
                  </a:lnTo>
                  <a:lnTo>
                    <a:pt x="11" y="208"/>
                  </a:lnTo>
                  <a:lnTo>
                    <a:pt x="16" y="213"/>
                  </a:lnTo>
                  <a:lnTo>
                    <a:pt x="21" y="224"/>
                  </a:lnTo>
                  <a:lnTo>
                    <a:pt x="43" y="234"/>
                  </a:lnTo>
                  <a:lnTo>
                    <a:pt x="48" y="234"/>
                  </a:lnTo>
                  <a:lnTo>
                    <a:pt x="64" y="234"/>
                  </a:lnTo>
                  <a:lnTo>
                    <a:pt x="69" y="240"/>
                  </a:lnTo>
                  <a:lnTo>
                    <a:pt x="69" y="250"/>
                  </a:lnTo>
                  <a:lnTo>
                    <a:pt x="69" y="261"/>
                  </a:lnTo>
                  <a:lnTo>
                    <a:pt x="75" y="261"/>
                  </a:lnTo>
                  <a:lnTo>
                    <a:pt x="75" y="256"/>
                  </a:lnTo>
                  <a:lnTo>
                    <a:pt x="85" y="245"/>
                  </a:lnTo>
                  <a:lnTo>
                    <a:pt x="85" y="234"/>
                  </a:lnTo>
                  <a:lnTo>
                    <a:pt x="90" y="218"/>
                  </a:lnTo>
                  <a:lnTo>
                    <a:pt x="96" y="202"/>
                  </a:lnTo>
                  <a:lnTo>
                    <a:pt x="112" y="186"/>
                  </a:lnTo>
                  <a:lnTo>
                    <a:pt x="117" y="176"/>
                  </a:lnTo>
                  <a:lnTo>
                    <a:pt x="122" y="165"/>
                  </a:lnTo>
                  <a:lnTo>
                    <a:pt x="122" y="155"/>
                  </a:lnTo>
                  <a:lnTo>
                    <a:pt x="117" y="117"/>
                  </a:lnTo>
                  <a:lnTo>
                    <a:pt x="112" y="91"/>
                  </a:lnTo>
                  <a:lnTo>
                    <a:pt x="106" y="80"/>
                  </a:lnTo>
                  <a:lnTo>
                    <a:pt x="96" y="85"/>
                  </a:lnTo>
                  <a:lnTo>
                    <a:pt x="90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80" y="80"/>
                  </a:lnTo>
                  <a:lnTo>
                    <a:pt x="85" y="64"/>
                  </a:lnTo>
                  <a:lnTo>
                    <a:pt x="90" y="64"/>
                  </a:lnTo>
                  <a:lnTo>
                    <a:pt x="96" y="64"/>
                  </a:lnTo>
                  <a:lnTo>
                    <a:pt x="96" y="54"/>
                  </a:lnTo>
                  <a:lnTo>
                    <a:pt x="96" y="43"/>
                  </a:lnTo>
                  <a:lnTo>
                    <a:pt x="101" y="38"/>
                  </a:lnTo>
                  <a:lnTo>
                    <a:pt x="106" y="38"/>
                  </a:lnTo>
                  <a:lnTo>
                    <a:pt x="101" y="2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5" y="48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5" y="70"/>
                  </a:lnTo>
                  <a:lnTo>
                    <a:pt x="5" y="85"/>
                  </a:lnTo>
                  <a:lnTo>
                    <a:pt x="11" y="91"/>
                  </a:lnTo>
                  <a:lnTo>
                    <a:pt x="21" y="91"/>
                  </a:lnTo>
                  <a:lnTo>
                    <a:pt x="21" y="107"/>
                  </a:lnTo>
                  <a:lnTo>
                    <a:pt x="32" y="107"/>
                  </a:lnTo>
                  <a:lnTo>
                    <a:pt x="37" y="112"/>
                  </a:lnTo>
                  <a:lnTo>
                    <a:pt x="43" y="112"/>
                  </a:lnTo>
                  <a:lnTo>
                    <a:pt x="48" y="117"/>
                  </a:lnTo>
                  <a:lnTo>
                    <a:pt x="59" y="128"/>
                  </a:lnTo>
                  <a:lnTo>
                    <a:pt x="59" y="128"/>
                  </a:lnTo>
                  <a:lnTo>
                    <a:pt x="43" y="139"/>
                  </a:lnTo>
                  <a:lnTo>
                    <a:pt x="32" y="149"/>
                  </a:lnTo>
                  <a:lnTo>
                    <a:pt x="27" y="160"/>
                  </a:lnTo>
                  <a:lnTo>
                    <a:pt x="5" y="176"/>
                  </a:lnTo>
                  <a:lnTo>
                    <a:pt x="5" y="176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0" name=""/>
            <p:cNvSpPr/>
            <p:nvPr/>
          </p:nvSpPr>
          <p:spPr>
            <a:xfrm>
              <a:off x="5032440" y="2190600"/>
              <a:ext cx="141120" cy="303480"/>
            </a:xfrm>
            <a:custGeom>
              <a:avLst/>
              <a:gdLst/>
              <a:ahLst/>
              <a:rect l="l" t="t" r="r" b="b"/>
              <a:pathLst>
                <a:path w="122" h="261">
                  <a:moveTo>
                    <a:pt x="5" y="176"/>
                  </a:moveTo>
                  <a:lnTo>
                    <a:pt x="0" y="197"/>
                  </a:lnTo>
                  <a:lnTo>
                    <a:pt x="0" y="197"/>
                  </a:lnTo>
                  <a:lnTo>
                    <a:pt x="5" y="197"/>
                  </a:lnTo>
                  <a:lnTo>
                    <a:pt x="11" y="208"/>
                  </a:lnTo>
                  <a:lnTo>
                    <a:pt x="16" y="213"/>
                  </a:lnTo>
                  <a:lnTo>
                    <a:pt x="21" y="224"/>
                  </a:lnTo>
                  <a:lnTo>
                    <a:pt x="43" y="234"/>
                  </a:lnTo>
                  <a:lnTo>
                    <a:pt x="48" y="234"/>
                  </a:lnTo>
                  <a:lnTo>
                    <a:pt x="64" y="234"/>
                  </a:lnTo>
                  <a:lnTo>
                    <a:pt x="69" y="240"/>
                  </a:lnTo>
                  <a:lnTo>
                    <a:pt x="69" y="250"/>
                  </a:lnTo>
                  <a:lnTo>
                    <a:pt x="69" y="261"/>
                  </a:lnTo>
                  <a:lnTo>
                    <a:pt x="75" y="261"/>
                  </a:lnTo>
                  <a:lnTo>
                    <a:pt x="75" y="256"/>
                  </a:lnTo>
                  <a:lnTo>
                    <a:pt x="85" y="245"/>
                  </a:lnTo>
                  <a:lnTo>
                    <a:pt x="85" y="234"/>
                  </a:lnTo>
                  <a:lnTo>
                    <a:pt x="90" y="218"/>
                  </a:lnTo>
                  <a:lnTo>
                    <a:pt x="96" y="202"/>
                  </a:lnTo>
                  <a:lnTo>
                    <a:pt x="112" y="186"/>
                  </a:lnTo>
                  <a:lnTo>
                    <a:pt x="117" y="176"/>
                  </a:lnTo>
                  <a:lnTo>
                    <a:pt x="122" y="165"/>
                  </a:lnTo>
                  <a:lnTo>
                    <a:pt x="122" y="155"/>
                  </a:lnTo>
                  <a:lnTo>
                    <a:pt x="117" y="117"/>
                  </a:lnTo>
                  <a:lnTo>
                    <a:pt x="112" y="91"/>
                  </a:lnTo>
                  <a:lnTo>
                    <a:pt x="106" y="80"/>
                  </a:lnTo>
                  <a:lnTo>
                    <a:pt x="96" y="85"/>
                  </a:lnTo>
                  <a:lnTo>
                    <a:pt x="90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80" y="80"/>
                  </a:lnTo>
                  <a:lnTo>
                    <a:pt x="85" y="64"/>
                  </a:lnTo>
                  <a:lnTo>
                    <a:pt x="90" y="64"/>
                  </a:lnTo>
                  <a:lnTo>
                    <a:pt x="96" y="64"/>
                  </a:lnTo>
                  <a:lnTo>
                    <a:pt x="96" y="54"/>
                  </a:lnTo>
                  <a:lnTo>
                    <a:pt x="96" y="43"/>
                  </a:lnTo>
                  <a:lnTo>
                    <a:pt x="101" y="38"/>
                  </a:lnTo>
                  <a:lnTo>
                    <a:pt x="106" y="38"/>
                  </a:lnTo>
                  <a:lnTo>
                    <a:pt x="101" y="2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5" y="48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5" y="70"/>
                  </a:lnTo>
                  <a:lnTo>
                    <a:pt x="5" y="85"/>
                  </a:lnTo>
                  <a:lnTo>
                    <a:pt x="11" y="91"/>
                  </a:lnTo>
                  <a:lnTo>
                    <a:pt x="21" y="91"/>
                  </a:lnTo>
                  <a:lnTo>
                    <a:pt x="21" y="107"/>
                  </a:lnTo>
                  <a:lnTo>
                    <a:pt x="32" y="107"/>
                  </a:lnTo>
                  <a:lnTo>
                    <a:pt x="37" y="112"/>
                  </a:lnTo>
                  <a:lnTo>
                    <a:pt x="43" y="112"/>
                  </a:lnTo>
                  <a:lnTo>
                    <a:pt x="48" y="117"/>
                  </a:lnTo>
                  <a:lnTo>
                    <a:pt x="59" y="128"/>
                  </a:lnTo>
                  <a:lnTo>
                    <a:pt x="59" y="128"/>
                  </a:lnTo>
                  <a:lnTo>
                    <a:pt x="43" y="139"/>
                  </a:lnTo>
                  <a:lnTo>
                    <a:pt x="32" y="149"/>
                  </a:lnTo>
                  <a:lnTo>
                    <a:pt x="27" y="160"/>
                  </a:lnTo>
                  <a:lnTo>
                    <a:pt x="5" y="176"/>
                  </a:lnTo>
                  <a:lnTo>
                    <a:pt x="5" y="176"/>
                  </a:lnTo>
                  <a:lnTo>
                    <a:pt x="5" y="176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1" name=""/>
            <p:cNvSpPr/>
            <p:nvPr/>
          </p:nvSpPr>
          <p:spPr>
            <a:xfrm>
              <a:off x="5162400" y="2043000"/>
              <a:ext cx="165240" cy="166680"/>
            </a:xfrm>
            <a:custGeom>
              <a:avLst/>
              <a:gdLst/>
              <a:ahLst/>
              <a:rect l="l" t="t" r="r" b="b"/>
              <a:pathLst>
                <a:path w="143" h="143">
                  <a:moveTo>
                    <a:pt x="0" y="32"/>
                  </a:moveTo>
                  <a:lnTo>
                    <a:pt x="48" y="16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53" y="16"/>
                  </a:lnTo>
                  <a:lnTo>
                    <a:pt x="127" y="0"/>
                  </a:lnTo>
                  <a:lnTo>
                    <a:pt x="143" y="58"/>
                  </a:lnTo>
                  <a:lnTo>
                    <a:pt x="143" y="64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3" y="74"/>
                  </a:lnTo>
                  <a:lnTo>
                    <a:pt x="133" y="74"/>
                  </a:lnTo>
                  <a:lnTo>
                    <a:pt x="111" y="85"/>
                  </a:lnTo>
                  <a:lnTo>
                    <a:pt x="101" y="85"/>
                  </a:lnTo>
                  <a:lnTo>
                    <a:pt x="101" y="90"/>
                  </a:lnTo>
                  <a:lnTo>
                    <a:pt x="101" y="90"/>
                  </a:lnTo>
                  <a:lnTo>
                    <a:pt x="95" y="90"/>
                  </a:lnTo>
                  <a:lnTo>
                    <a:pt x="85" y="96"/>
                  </a:lnTo>
                  <a:lnTo>
                    <a:pt x="64" y="106"/>
                  </a:lnTo>
                  <a:lnTo>
                    <a:pt x="58" y="101"/>
                  </a:lnTo>
                  <a:lnTo>
                    <a:pt x="48" y="117"/>
                  </a:lnTo>
                  <a:lnTo>
                    <a:pt x="21" y="138"/>
                  </a:lnTo>
                  <a:lnTo>
                    <a:pt x="10" y="143"/>
                  </a:lnTo>
                  <a:lnTo>
                    <a:pt x="0" y="138"/>
                  </a:lnTo>
                  <a:lnTo>
                    <a:pt x="10" y="122"/>
                  </a:lnTo>
                  <a:lnTo>
                    <a:pt x="16" y="117"/>
                  </a:lnTo>
                  <a:lnTo>
                    <a:pt x="10" y="11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2" name=""/>
            <p:cNvSpPr/>
            <p:nvPr/>
          </p:nvSpPr>
          <p:spPr>
            <a:xfrm>
              <a:off x="5308560" y="2030400"/>
              <a:ext cx="87480" cy="98280"/>
            </a:xfrm>
            <a:custGeom>
              <a:avLst/>
              <a:gdLst/>
              <a:ahLst/>
              <a:rect l="l" t="t" r="r" b="b"/>
              <a:pathLst>
                <a:path w="75" h="85">
                  <a:moveTo>
                    <a:pt x="0" y="11"/>
                  </a:moveTo>
                  <a:lnTo>
                    <a:pt x="16" y="69"/>
                  </a:lnTo>
                  <a:lnTo>
                    <a:pt x="16" y="75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5"/>
                  </a:lnTo>
                  <a:lnTo>
                    <a:pt x="22" y="85"/>
                  </a:lnTo>
                  <a:lnTo>
                    <a:pt x="38" y="75"/>
                  </a:lnTo>
                  <a:lnTo>
                    <a:pt x="43" y="69"/>
                  </a:lnTo>
                  <a:lnTo>
                    <a:pt x="43" y="59"/>
                  </a:lnTo>
                  <a:lnTo>
                    <a:pt x="43" y="53"/>
                  </a:lnTo>
                  <a:lnTo>
                    <a:pt x="43" y="48"/>
                  </a:lnTo>
                  <a:lnTo>
                    <a:pt x="48" y="37"/>
                  </a:lnTo>
                  <a:lnTo>
                    <a:pt x="53" y="43"/>
                  </a:lnTo>
                  <a:lnTo>
                    <a:pt x="53" y="48"/>
                  </a:lnTo>
                  <a:lnTo>
                    <a:pt x="53" y="59"/>
                  </a:lnTo>
                  <a:lnTo>
                    <a:pt x="53" y="64"/>
                  </a:lnTo>
                  <a:lnTo>
                    <a:pt x="59" y="64"/>
                  </a:lnTo>
                  <a:lnTo>
                    <a:pt x="59" y="53"/>
                  </a:lnTo>
                  <a:lnTo>
                    <a:pt x="64" y="53"/>
                  </a:lnTo>
                  <a:lnTo>
                    <a:pt x="69" y="53"/>
                  </a:lnTo>
                  <a:lnTo>
                    <a:pt x="75" y="48"/>
                  </a:lnTo>
                  <a:lnTo>
                    <a:pt x="75" y="48"/>
                  </a:lnTo>
                  <a:lnTo>
                    <a:pt x="69" y="43"/>
                  </a:lnTo>
                  <a:lnTo>
                    <a:pt x="69" y="37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59" y="32"/>
                  </a:lnTo>
                  <a:lnTo>
                    <a:pt x="59" y="27"/>
                  </a:lnTo>
                  <a:lnTo>
                    <a:pt x="43" y="27"/>
                  </a:lnTo>
                  <a:lnTo>
                    <a:pt x="38" y="16"/>
                  </a:lnTo>
                  <a:lnTo>
                    <a:pt x="32" y="11"/>
                  </a:lnTo>
                  <a:lnTo>
                    <a:pt x="32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3" name=""/>
            <p:cNvSpPr/>
            <p:nvPr/>
          </p:nvSpPr>
          <p:spPr>
            <a:xfrm>
              <a:off x="5308560" y="2030400"/>
              <a:ext cx="87480" cy="98280"/>
            </a:xfrm>
            <a:custGeom>
              <a:avLst/>
              <a:gdLst/>
              <a:ahLst/>
              <a:rect l="l" t="t" r="r" b="b"/>
              <a:pathLst>
                <a:path w="75" h="85">
                  <a:moveTo>
                    <a:pt x="0" y="11"/>
                  </a:moveTo>
                  <a:lnTo>
                    <a:pt x="16" y="69"/>
                  </a:lnTo>
                  <a:lnTo>
                    <a:pt x="16" y="75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5"/>
                  </a:lnTo>
                  <a:lnTo>
                    <a:pt x="22" y="85"/>
                  </a:lnTo>
                  <a:lnTo>
                    <a:pt x="38" y="75"/>
                  </a:lnTo>
                  <a:lnTo>
                    <a:pt x="43" y="69"/>
                  </a:lnTo>
                  <a:lnTo>
                    <a:pt x="43" y="59"/>
                  </a:lnTo>
                  <a:lnTo>
                    <a:pt x="43" y="53"/>
                  </a:lnTo>
                  <a:lnTo>
                    <a:pt x="43" y="48"/>
                  </a:lnTo>
                  <a:lnTo>
                    <a:pt x="48" y="37"/>
                  </a:lnTo>
                  <a:lnTo>
                    <a:pt x="53" y="43"/>
                  </a:lnTo>
                  <a:lnTo>
                    <a:pt x="53" y="48"/>
                  </a:lnTo>
                  <a:lnTo>
                    <a:pt x="53" y="59"/>
                  </a:lnTo>
                  <a:lnTo>
                    <a:pt x="53" y="64"/>
                  </a:lnTo>
                  <a:lnTo>
                    <a:pt x="59" y="64"/>
                  </a:lnTo>
                  <a:lnTo>
                    <a:pt x="59" y="53"/>
                  </a:lnTo>
                  <a:lnTo>
                    <a:pt x="64" y="53"/>
                  </a:lnTo>
                  <a:lnTo>
                    <a:pt x="69" y="53"/>
                  </a:lnTo>
                  <a:lnTo>
                    <a:pt x="75" y="48"/>
                  </a:lnTo>
                  <a:lnTo>
                    <a:pt x="75" y="48"/>
                  </a:lnTo>
                  <a:lnTo>
                    <a:pt x="69" y="43"/>
                  </a:lnTo>
                  <a:lnTo>
                    <a:pt x="69" y="37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59" y="32"/>
                  </a:lnTo>
                  <a:lnTo>
                    <a:pt x="59" y="27"/>
                  </a:lnTo>
                  <a:lnTo>
                    <a:pt x="43" y="27"/>
                  </a:lnTo>
                  <a:lnTo>
                    <a:pt x="38" y="16"/>
                  </a:lnTo>
                  <a:lnTo>
                    <a:pt x="32" y="11"/>
                  </a:lnTo>
                  <a:lnTo>
                    <a:pt x="32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4" name=""/>
            <p:cNvSpPr/>
            <p:nvPr/>
          </p:nvSpPr>
          <p:spPr>
            <a:xfrm>
              <a:off x="5151600" y="1913040"/>
              <a:ext cx="333360" cy="172800"/>
            </a:xfrm>
            <a:custGeom>
              <a:avLst/>
              <a:gdLst/>
              <a:ahLst/>
              <a:rect l="l" t="t" r="r" b="b"/>
              <a:pathLst>
                <a:path w="287" h="149">
                  <a:moveTo>
                    <a:pt x="0" y="64"/>
                  </a:moveTo>
                  <a:lnTo>
                    <a:pt x="59" y="53"/>
                  </a:lnTo>
                  <a:lnTo>
                    <a:pt x="155" y="32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60" y="16"/>
                  </a:lnTo>
                  <a:lnTo>
                    <a:pt x="165" y="16"/>
                  </a:lnTo>
                  <a:lnTo>
                    <a:pt x="171" y="6"/>
                  </a:lnTo>
                  <a:lnTo>
                    <a:pt x="181" y="0"/>
                  </a:lnTo>
                  <a:lnTo>
                    <a:pt x="181" y="6"/>
                  </a:lnTo>
                  <a:lnTo>
                    <a:pt x="186" y="16"/>
                  </a:lnTo>
                  <a:lnTo>
                    <a:pt x="197" y="27"/>
                  </a:lnTo>
                  <a:lnTo>
                    <a:pt x="202" y="32"/>
                  </a:lnTo>
                  <a:lnTo>
                    <a:pt x="197" y="32"/>
                  </a:lnTo>
                  <a:lnTo>
                    <a:pt x="192" y="37"/>
                  </a:lnTo>
                  <a:lnTo>
                    <a:pt x="192" y="48"/>
                  </a:lnTo>
                  <a:lnTo>
                    <a:pt x="186" y="59"/>
                  </a:lnTo>
                  <a:lnTo>
                    <a:pt x="186" y="64"/>
                  </a:lnTo>
                  <a:lnTo>
                    <a:pt x="197" y="64"/>
                  </a:lnTo>
                  <a:lnTo>
                    <a:pt x="208" y="69"/>
                  </a:lnTo>
                  <a:lnTo>
                    <a:pt x="224" y="91"/>
                  </a:lnTo>
                  <a:lnTo>
                    <a:pt x="229" y="101"/>
                  </a:lnTo>
                  <a:lnTo>
                    <a:pt x="240" y="107"/>
                  </a:lnTo>
                  <a:lnTo>
                    <a:pt x="256" y="112"/>
                  </a:lnTo>
                  <a:lnTo>
                    <a:pt x="266" y="107"/>
                  </a:lnTo>
                  <a:lnTo>
                    <a:pt x="277" y="91"/>
                  </a:lnTo>
                  <a:lnTo>
                    <a:pt x="271" y="91"/>
                  </a:lnTo>
                  <a:lnTo>
                    <a:pt x="266" y="80"/>
                  </a:lnTo>
                  <a:lnTo>
                    <a:pt x="256" y="75"/>
                  </a:lnTo>
                  <a:lnTo>
                    <a:pt x="256" y="69"/>
                  </a:lnTo>
                  <a:lnTo>
                    <a:pt x="261" y="69"/>
                  </a:lnTo>
                  <a:lnTo>
                    <a:pt x="266" y="69"/>
                  </a:lnTo>
                  <a:lnTo>
                    <a:pt x="277" y="91"/>
                  </a:lnTo>
                  <a:lnTo>
                    <a:pt x="287" y="112"/>
                  </a:lnTo>
                  <a:lnTo>
                    <a:pt x="287" y="117"/>
                  </a:lnTo>
                  <a:lnTo>
                    <a:pt x="277" y="112"/>
                  </a:lnTo>
                  <a:lnTo>
                    <a:pt x="266" y="117"/>
                  </a:lnTo>
                  <a:lnTo>
                    <a:pt x="256" y="128"/>
                  </a:lnTo>
                  <a:lnTo>
                    <a:pt x="240" y="138"/>
                  </a:lnTo>
                  <a:lnTo>
                    <a:pt x="240" y="138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34" y="123"/>
                  </a:lnTo>
                  <a:lnTo>
                    <a:pt x="229" y="123"/>
                  </a:lnTo>
                  <a:lnTo>
                    <a:pt x="224" y="133"/>
                  </a:lnTo>
                  <a:lnTo>
                    <a:pt x="213" y="149"/>
                  </a:lnTo>
                  <a:lnTo>
                    <a:pt x="208" y="149"/>
                  </a:lnTo>
                  <a:lnTo>
                    <a:pt x="202" y="144"/>
                  </a:lnTo>
                  <a:lnTo>
                    <a:pt x="202" y="138"/>
                  </a:lnTo>
                  <a:lnTo>
                    <a:pt x="197" y="138"/>
                  </a:lnTo>
                  <a:lnTo>
                    <a:pt x="197" y="138"/>
                  </a:lnTo>
                  <a:lnTo>
                    <a:pt x="192" y="133"/>
                  </a:lnTo>
                  <a:lnTo>
                    <a:pt x="192" y="128"/>
                  </a:lnTo>
                  <a:lnTo>
                    <a:pt x="176" y="128"/>
                  </a:lnTo>
                  <a:lnTo>
                    <a:pt x="171" y="117"/>
                  </a:lnTo>
                  <a:lnTo>
                    <a:pt x="165" y="112"/>
                  </a:lnTo>
                  <a:lnTo>
                    <a:pt x="165" y="101"/>
                  </a:lnTo>
                  <a:lnTo>
                    <a:pt x="133" y="112"/>
                  </a:lnTo>
                  <a:lnTo>
                    <a:pt x="59" y="128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4" y="128"/>
                  </a:lnTo>
                  <a:lnTo>
                    <a:pt x="6" y="144"/>
                  </a:lnTo>
                  <a:lnTo>
                    <a:pt x="0" y="138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5" name=""/>
            <p:cNvSpPr/>
            <p:nvPr/>
          </p:nvSpPr>
          <p:spPr>
            <a:xfrm>
              <a:off x="5154480" y="1913040"/>
              <a:ext cx="333360" cy="172800"/>
            </a:xfrm>
            <a:custGeom>
              <a:avLst/>
              <a:gdLst/>
              <a:ahLst/>
              <a:rect l="l" t="t" r="r" b="b"/>
              <a:pathLst>
                <a:path w="287" h="149">
                  <a:moveTo>
                    <a:pt x="0" y="64"/>
                  </a:moveTo>
                  <a:lnTo>
                    <a:pt x="59" y="53"/>
                  </a:lnTo>
                  <a:lnTo>
                    <a:pt x="155" y="32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60" y="16"/>
                  </a:lnTo>
                  <a:lnTo>
                    <a:pt x="165" y="16"/>
                  </a:lnTo>
                  <a:lnTo>
                    <a:pt x="171" y="6"/>
                  </a:lnTo>
                  <a:lnTo>
                    <a:pt x="181" y="0"/>
                  </a:lnTo>
                  <a:lnTo>
                    <a:pt x="181" y="6"/>
                  </a:lnTo>
                  <a:lnTo>
                    <a:pt x="186" y="16"/>
                  </a:lnTo>
                  <a:lnTo>
                    <a:pt x="197" y="27"/>
                  </a:lnTo>
                  <a:lnTo>
                    <a:pt x="202" y="32"/>
                  </a:lnTo>
                  <a:lnTo>
                    <a:pt x="197" y="32"/>
                  </a:lnTo>
                  <a:lnTo>
                    <a:pt x="192" y="37"/>
                  </a:lnTo>
                  <a:lnTo>
                    <a:pt x="192" y="48"/>
                  </a:lnTo>
                  <a:lnTo>
                    <a:pt x="186" y="59"/>
                  </a:lnTo>
                  <a:lnTo>
                    <a:pt x="186" y="64"/>
                  </a:lnTo>
                  <a:lnTo>
                    <a:pt x="197" y="64"/>
                  </a:lnTo>
                  <a:lnTo>
                    <a:pt x="208" y="69"/>
                  </a:lnTo>
                  <a:lnTo>
                    <a:pt x="224" y="91"/>
                  </a:lnTo>
                  <a:lnTo>
                    <a:pt x="229" y="101"/>
                  </a:lnTo>
                  <a:lnTo>
                    <a:pt x="240" y="107"/>
                  </a:lnTo>
                  <a:lnTo>
                    <a:pt x="256" y="112"/>
                  </a:lnTo>
                  <a:lnTo>
                    <a:pt x="266" y="107"/>
                  </a:lnTo>
                  <a:lnTo>
                    <a:pt x="277" y="91"/>
                  </a:lnTo>
                  <a:lnTo>
                    <a:pt x="271" y="91"/>
                  </a:lnTo>
                  <a:lnTo>
                    <a:pt x="266" y="80"/>
                  </a:lnTo>
                  <a:lnTo>
                    <a:pt x="256" y="75"/>
                  </a:lnTo>
                  <a:lnTo>
                    <a:pt x="256" y="69"/>
                  </a:lnTo>
                  <a:lnTo>
                    <a:pt x="261" y="69"/>
                  </a:lnTo>
                  <a:lnTo>
                    <a:pt x="266" y="69"/>
                  </a:lnTo>
                  <a:lnTo>
                    <a:pt x="277" y="91"/>
                  </a:lnTo>
                  <a:lnTo>
                    <a:pt x="287" y="112"/>
                  </a:lnTo>
                  <a:lnTo>
                    <a:pt x="287" y="117"/>
                  </a:lnTo>
                  <a:lnTo>
                    <a:pt x="277" y="112"/>
                  </a:lnTo>
                  <a:lnTo>
                    <a:pt x="266" y="117"/>
                  </a:lnTo>
                  <a:lnTo>
                    <a:pt x="256" y="128"/>
                  </a:lnTo>
                  <a:lnTo>
                    <a:pt x="240" y="138"/>
                  </a:lnTo>
                  <a:lnTo>
                    <a:pt x="240" y="138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34" y="123"/>
                  </a:lnTo>
                  <a:lnTo>
                    <a:pt x="229" y="123"/>
                  </a:lnTo>
                  <a:lnTo>
                    <a:pt x="224" y="133"/>
                  </a:lnTo>
                  <a:lnTo>
                    <a:pt x="213" y="149"/>
                  </a:lnTo>
                  <a:lnTo>
                    <a:pt x="208" y="149"/>
                  </a:lnTo>
                  <a:lnTo>
                    <a:pt x="202" y="144"/>
                  </a:lnTo>
                  <a:lnTo>
                    <a:pt x="202" y="138"/>
                  </a:lnTo>
                  <a:lnTo>
                    <a:pt x="197" y="138"/>
                  </a:lnTo>
                  <a:lnTo>
                    <a:pt x="197" y="138"/>
                  </a:lnTo>
                  <a:lnTo>
                    <a:pt x="192" y="133"/>
                  </a:lnTo>
                  <a:lnTo>
                    <a:pt x="192" y="128"/>
                  </a:lnTo>
                  <a:lnTo>
                    <a:pt x="176" y="128"/>
                  </a:lnTo>
                  <a:lnTo>
                    <a:pt x="171" y="117"/>
                  </a:lnTo>
                  <a:lnTo>
                    <a:pt x="165" y="112"/>
                  </a:lnTo>
                  <a:lnTo>
                    <a:pt x="165" y="101"/>
                  </a:lnTo>
                  <a:lnTo>
                    <a:pt x="133" y="112"/>
                  </a:lnTo>
                  <a:lnTo>
                    <a:pt x="59" y="128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4" y="128"/>
                  </a:lnTo>
                  <a:lnTo>
                    <a:pt x="6" y="144"/>
                  </a:lnTo>
                  <a:lnTo>
                    <a:pt x="0" y="1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6" name=""/>
            <p:cNvSpPr/>
            <p:nvPr/>
          </p:nvSpPr>
          <p:spPr>
            <a:xfrm>
              <a:off x="5075280" y="1673280"/>
              <a:ext cx="173160" cy="314280"/>
            </a:xfrm>
            <a:custGeom>
              <a:avLst/>
              <a:gdLst/>
              <a:ahLst/>
              <a:rect l="l" t="t" r="r" b="b"/>
              <a:pathLst>
                <a:path w="149" h="271">
                  <a:moveTo>
                    <a:pt x="0" y="32"/>
                  </a:moveTo>
                  <a:lnTo>
                    <a:pt x="6" y="43"/>
                  </a:lnTo>
                  <a:lnTo>
                    <a:pt x="6" y="48"/>
                  </a:lnTo>
                  <a:lnTo>
                    <a:pt x="11" y="53"/>
                  </a:lnTo>
                  <a:lnTo>
                    <a:pt x="11" y="58"/>
                  </a:lnTo>
                  <a:lnTo>
                    <a:pt x="22" y="90"/>
                  </a:lnTo>
                  <a:lnTo>
                    <a:pt x="27" y="112"/>
                  </a:lnTo>
                  <a:lnTo>
                    <a:pt x="22" y="122"/>
                  </a:lnTo>
                  <a:lnTo>
                    <a:pt x="22" y="133"/>
                  </a:lnTo>
                  <a:lnTo>
                    <a:pt x="38" y="165"/>
                  </a:lnTo>
                  <a:lnTo>
                    <a:pt x="32" y="181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8" y="181"/>
                  </a:lnTo>
                  <a:lnTo>
                    <a:pt x="43" y="181"/>
                  </a:lnTo>
                  <a:lnTo>
                    <a:pt x="48" y="197"/>
                  </a:lnTo>
                  <a:lnTo>
                    <a:pt x="53" y="218"/>
                  </a:lnTo>
                  <a:lnTo>
                    <a:pt x="53" y="234"/>
                  </a:lnTo>
                  <a:lnTo>
                    <a:pt x="64" y="255"/>
                  </a:lnTo>
                  <a:lnTo>
                    <a:pt x="69" y="271"/>
                  </a:lnTo>
                  <a:lnTo>
                    <a:pt x="128" y="260"/>
                  </a:lnTo>
                  <a:lnTo>
                    <a:pt x="128" y="250"/>
                  </a:lnTo>
                  <a:lnTo>
                    <a:pt x="123" y="244"/>
                  </a:lnTo>
                  <a:lnTo>
                    <a:pt x="123" y="234"/>
                  </a:lnTo>
                  <a:lnTo>
                    <a:pt x="123" y="234"/>
                  </a:lnTo>
                  <a:lnTo>
                    <a:pt x="123" y="223"/>
                  </a:lnTo>
                  <a:lnTo>
                    <a:pt x="117" y="175"/>
                  </a:lnTo>
                  <a:lnTo>
                    <a:pt x="117" y="165"/>
                  </a:lnTo>
                  <a:lnTo>
                    <a:pt x="123" y="138"/>
                  </a:lnTo>
                  <a:lnTo>
                    <a:pt x="128" y="122"/>
                  </a:lnTo>
                  <a:lnTo>
                    <a:pt x="128" y="106"/>
                  </a:lnTo>
                  <a:lnTo>
                    <a:pt x="123" y="101"/>
                  </a:lnTo>
                  <a:lnTo>
                    <a:pt x="123" y="90"/>
                  </a:lnTo>
                  <a:lnTo>
                    <a:pt x="128" y="85"/>
                  </a:lnTo>
                  <a:lnTo>
                    <a:pt x="144" y="69"/>
                  </a:lnTo>
                  <a:lnTo>
                    <a:pt x="149" y="43"/>
                  </a:lnTo>
                  <a:lnTo>
                    <a:pt x="144" y="32"/>
                  </a:lnTo>
                  <a:lnTo>
                    <a:pt x="139" y="27"/>
                  </a:lnTo>
                  <a:lnTo>
                    <a:pt x="144" y="21"/>
                  </a:lnTo>
                  <a:lnTo>
                    <a:pt x="144" y="16"/>
                  </a:lnTo>
                  <a:lnTo>
                    <a:pt x="139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" name=""/>
            <p:cNvSpPr/>
            <p:nvPr/>
          </p:nvSpPr>
          <p:spPr>
            <a:xfrm>
              <a:off x="5075280" y="1673280"/>
              <a:ext cx="173160" cy="314280"/>
            </a:xfrm>
            <a:custGeom>
              <a:avLst/>
              <a:gdLst/>
              <a:ahLst/>
              <a:rect l="l" t="t" r="r" b="b"/>
              <a:pathLst>
                <a:path w="149" h="271">
                  <a:moveTo>
                    <a:pt x="0" y="32"/>
                  </a:moveTo>
                  <a:lnTo>
                    <a:pt x="6" y="43"/>
                  </a:lnTo>
                  <a:lnTo>
                    <a:pt x="6" y="48"/>
                  </a:lnTo>
                  <a:lnTo>
                    <a:pt x="11" y="53"/>
                  </a:lnTo>
                  <a:lnTo>
                    <a:pt x="11" y="58"/>
                  </a:lnTo>
                  <a:lnTo>
                    <a:pt x="22" y="90"/>
                  </a:lnTo>
                  <a:lnTo>
                    <a:pt x="27" y="112"/>
                  </a:lnTo>
                  <a:lnTo>
                    <a:pt x="22" y="122"/>
                  </a:lnTo>
                  <a:lnTo>
                    <a:pt x="22" y="133"/>
                  </a:lnTo>
                  <a:lnTo>
                    <a:pt x="38" y="165"/>
                  </a:lnTo>
                  <a:lnTo>
                    <a:pt x="32" y="181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8" y="181"/>
                  </a:lnTo>
                  <a:lnTo>
                    <a:pt x="43" y="181"/>
                  </a:lnTo>
                  <a:lnTo>
                    <a:pt x="48" y="197"/>
                  </a:lnTo>
                  <a:lnTo>
                    <a:pt x="53" y="218"/>
                  </a:lnTo>
                  <a:lnTo>
                    <a:pt x="53" y="234"/>
                  </a:lnTo>
                  <a:lnTo>
                    <a:pt x="64" y="255"/>
                  </a:lnTo>
                  <a:lnTo>
                    <a:pt x="69" y="271"/>
                  </a:lnTo>
                  <a:lnTo>
                    <a:pt x="128" y="260"/>
                  </a:lnTo>
                  <a:lnTo>
                    <a:pt x="128" y="250"/>
                  </a:lnTo>
                  <a:lnTo>
                    <a:pt x="123" y="244"/>
                  </a:lnTo>
                  <a:lnTo>
                    <a:pt x="123" y="234"/>
                  </a:lnTo>
                  <a:lnTo>
                    <a:pt x="123" y="234"/>
                  </a:lnTo>
                  <a:lnTo>
                    <a:pt x="123" y="223"/>
                  </a:lnTo>
                  <a:lnTo>
                    <a:pt x="117" y="175"/>
                  </a:lnTo>
                  <a:lnTo>
                    <a:pt x="117" y="165"/>
                  </a:lnTo>
                  <a:lnTo>
                    <a:pt x="123" y="138"/>
                  </a:lnTo>
                  <a:lnTo>
                    <a:pt x="128" y="122"/>
                  </a:lnTo>
                  <a:lnTo>
                    <a:pt x="128" y="106"/>
                  </a:lnTo>
                  <a:lnTo>
                    <a:pt x="123" y="101"/>
                  </a:lnTo>
                  <a:lnTo>
                    <a:pt x="123" y="90"/>
                  </a:lnTo>
                  <a:lnTo>
                    <a:pt x="128" y="85"/>
                  </a:lnTo>
                  <a:lnTo>
                    <a:pt x="144" y="69"/>
                  </a:lnTo>
                  <a:lnTo>
                    <a:pt x="149" y="43"/>
                  </a:lnTo>
                  <a:lnTo>
                    <a:pt x="144" y="32"/>
                  </a:lnTo>
                  <a:lnTo>
                    <a:pt x="139" y="27"/>
                  </a:lnTo>
                  <a:lnTo>
                    <a:pt x="144" y="21"/>
                  </a:lnTo>
                  <a:lnTo>
                    <a:pt x="144" y="16"/>
                  </a:lnTo>
                  <a:lnTo>
                    <a:pt x="139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8" name=""/>
            <p:cNvSpPr/>
            <p:nvPr/>
          </p:nvSpPr>
          <p:spPr>
            <a:xfrm>
              <a:off x="5210280" y="1623960"/>
              <a:ext cx="160200" cy="351000"/>
            </a:xfrm>
            <a:custGeom>
              <a:avLst/>
              <a:gdLst/>
              <a:ahLst/>
              <a:rect l="l" t="t" r="r" b="b"/>
              <a:pathLst>
                <a:path w="138" h="302">
                  <a:moveTo>
                    <a:pt x="133" y="255"/>
                  </a:moveTo>
                  <a:lnTo>
                    <a:pt x="133" y="249"/>
                  </a:lnTo>
                  <a:lnTo>
                    <a:pt x="123" y="255"/>
                  </a:lnTo>
                  <a:lnTo>
                    <a:pt x="117" y="265"/>
                  </a:lnTo>
                  <a:lnTo>
                    <a:pt x="112" y="265"/>
                  </a:lnTo>
                  <a:lnTo>
                    <a:pt x="112" y="276"/>
                  </a:lnTo>
                  <a:lnTo>
                    <a:pt x="112" y="276"/>
                  </a:lnTo>
                  <a:lnTo>
                    <a:pt x="107" y="276"/>
                  </a:lnTo>
                  <a:lnTo>
                    <a:pt x="107" y="276"/>
                  </a:lnTo>
                  <a:lnTo>
                    <a:pt x="107" y="281"/>
                  </a:lnTo>
                  <a:lnTo>
                    <a:pt x="11" y="302"/>
                  </a:lnTo>
                  <a:lnTo>
                    <a:pt x="11" y="292"/>
                  </a:lnTo>
                  <a:lnTo>
                    <a:pt x="6" y="286"/>
                  </a:lnTo>
                  <a:lnTo>
                    <a:pt x="6" y="276"/>
                  </a:lnTo>
                  <a:lnTo>
                    <a:pt x="6" y="276"/>
                  </a:lnTo>
                  <a:lnTo>
                    <a:pt x="6" y="265"/>
                  </a:lnTo>
                  <a:lnTo>
                    <a:pt x="0" y="217"/>
                  </a:lnTo>
                  <a:lnTo>
                    <a:pt x="0" y="207"/>
                  </a:lnTo>
                  <a:lnTo>
                    <a:pt x="6" y="180"/>
                  </a:lnTo>
                  <a:lnTo>
                    <a:pt x="11" y="164"/>
                  </a:lnTo>
                  <a:lnTo>
                    <a:pt x="11" y="148"/>
                  </a:lnTo>
                  <a:lnTo>
                    <a:pt x="6" y="143"/>
                  </a:lnTo>
                  <a:lnTo>
                    <a:pt x="6" y="132"/>
                  </a:lnTo>
                  <a:lnTo>
                    <a:pt x="11" y="127"/>
                  </a:lnTo>
                  <a:lnTo>
                    <a:pt x="27" y="111"/>
                  </a:lnTo>
                  <a:lnTo>
                    <a:pt x="32" y="85"/>
                  </a:lnTo>
                  <a:lnTo>
                    <a:pt x="27" y="74"/>
                  </a:lnTo>
                  <a:lnTo>
                    <a:pt x="22" y="69"/>
                  </a:lnTo>
                  <a:lnTo>
                    <a:pt x="27" y="63"/>
                  </a:lnTo>
                  <a:lnTo>
                    <a:pt x="27" y="58"/>
                  </a:lnTo>
                  <a:lnTo>
                    <a:pt x="22" y="42"/>
                  </a:lnTo>
                  <a:lnTo>
                    <a:pt x="27" y="21"/>
                  </a:lnTo>
                  <a:lnTo>
                    <a:pt x="22" y="15"/>
                  </a:lnTo>
                  <a:lnTo>
                    <a:pt x="22" y="10"/>
                  </a:lnTo>
                  <a:lnTo>
                    <a:pt x="27" y="10"/>
                  </a:lnTo>
                  <a:lnTo>
                    <a:pt x="32" y="5"/>
                  </a:lnTo>
                  <a:lnTo>
                    <a:pt x="37" y="5"/>
                  </a:lnTo>
                  <a:lnTo>
                    <a:pt x="43" y="5"/>
                  </a:lnTo>
                  <a:lnTo>
                    <a:pt x="48" y="0"/>
                  </a:lnTo>
                  <a:lnTo>
                    <a:pt x="107" y="186"/>
                  </a:lnTo>
                  <a:lnTo>
                    <a:pt x="107" y="191"/>
                  </a:lnTo>
                  <a:lnTo>
                    <a:pt x="107" y="196"/>
                  </a:lnTo>
                  <a:lnTo>
                    <a:pt x="107" y="201"/>
                  </a:lnTo>
                  <a:lnTo>
                    <a:pt x="123" y="212"/>
                  </a:lnTo>
                  <a:lnTo>
                    <a:pt x="128" y="212"/>
                  </a:lnTo>
                  <a:lnTo>
                    <a:pt x="128" y="217"/>
                  </a:lnTo>
                  <a:lnTo>
                    <a:pt x="128" y="223"/>
                  </a:lnTo>
                  <a:lnTo>
                    <a:pt x="138" y="239"/>
                  </a:lnTo>
                  <a:lnTo>
                    <a:pt x="133" y="239"/>
                  </a:lnTo>
                  <a:lnTo>
                    <a:pt x="133" y="249"/>
                  </a:lnTo>
                  <a:lnTo>
                    <a:pt x="133" y="255"/>
                  </a:lnTo>
                  <a:lnTo>
                    <a:pt x="133" y="255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9" name=""/>
            <p:cNvSpPr/>
            <p:nvPr/>
          </p:nvSpPr>
          <p:spPr>
            <a:xfrm>
              <a:off x="5210280" y="1623960"/>
              <a:ext cx="160200" cy="351000"/>
            </a:xfrm>
            <a:custGeom>
              <a:avLst/>
              <a:gdLst/>
              <a:ahLst/>
              <a:rect l="l" t="t" r="r" b="b"/>
              <a:pathLst>
                <a:path w="138" h="302">
                  <a:moveTo>
                    <a:pt x="133" y="255"/>
                  </a:moveTo>
                  <a:lnTo>
                    <a:pt x="133" y="249"/>
                  </a:lnTo>
                  <a:lnTo>
                    <a:pt x="123" y="255"/>
                  </a:lnTo>
                  <a:lnTo>
                    <a:pt x="117" y="265"/>
                  </a:lnTo>
                  <a:lnTo>
                    <a:pt x="112" y="265"/>
                  </a:lnTo>
                  <a:lnTo>
                    <a:pt x="112" y="276"/>
                  </a:lnTo>
                  <a:lnTo>
                    <a:pt x="112" y="276"/>
                  </a:lnTo>
                  <a:lnTo>
                    <a:pt x="107" y="276"/>
                  </a:lnTo>
                  <a:lnTo>
                    <a:pt x="107" y="276"/>
                  </a:lnTo>
                  <a:lnTo>
                    <a:pt x="107" y="281"/>
                  </a:lnTo>
                  <a:lnTo>
                    <a:pt x="11" y="302"/>
                  </a:lnTo>
                  <a:lnTo>
                    <a:pt x="11" y="292"/>
                  </a:lnTo>
                  <a:lnTo>
                    <a:pt x="6" y="286"/>
                  </a:lnTo>
                  <a:lnTo>
                    <a:pt x="6" y="276"/>
                  </a:lnTo>
                  <a:lnTo>
                    <a:pt x="6" y="276"/>
                  </a:lnTo>
                  <a:lnTo>
                    <a:pt x="6" y="265"/>
                  </a:lnTo>
                  <a:lnTo>
                    <a:pt x="0" y="217"/>
                  </a:lnTo>
                  <a:lnTo>
                    <a:pt x="0" y="207"/>
                  </a:lnTo>
                  <a:lnTo>
                    <a:pt x="6" y="180"/>
                  </a:lnTo>
                  <a:lnTo>
                    <a:pt x="11" y="164"/>
                  </a:lnTo>
                  <a:lnTo>
                    <a:pt x="11" y="148"/>
                  </a:lnTo>
                  <a:lnTo>
                    <a:pt x="6" y="143"/>
                  </a:lnTo>
                  <a:lnTo>
                    <a:pt x="6" y="132"/>
                  </a:lnTo>
                  <a:lnTo>
                    <a:pt x="11" y="127"/>
                  </a:lnTo>
                  <a:lnTo>
                    <a:pt x="27" y="111"/>
                  </a:lnTo>
                  <a:lnTo>
                    <a:pt x="32" y="85"/>
                  </a:lnTo>
                  <a:lnTo>
                    <a:pt x="27" y="74"/>
                  </a:lnTo>
                  <a:lnTo>
                    <a:pt x="22" y="69"/>
                  </a:lnTo>
                  <a:lnTo>
                    <a:pt x="27" y="63"/>
                  </a:lnTo>
                  <a:lnTo>
                    <a:pt x="27" y="58"/>
                  </a:lnTo>
                  <a:lnTo>
                    <a:pt x="22" y="42"/>
                  </a:lnTo>
                  <a:lnTo>
                    <a:pt x="27" y="21"/>
                  </a:lnTo>
                  <a:lnTo>
                    <a:pt x="22" y="15"/>
                  </a:lnTo>
                  <a:lnTo>
                    <a:pt x="22" y="10"/>
                  </a:lnTo>
                  <a:lnTo>
                    <a:pt x="27" y="10"/>
                  </a:lnTo>
                  <a:lnTo>
                    <a:pt x="32" y="5"/>
                  </a:lnTo>
                  <a:lnTo>
                    <a:pt x="37" y="5"/>
                  </a:lnTo>
                  <a:lnTo>
                    <a:pt x="43" y="5"/>
                  </a:lnTo>
                  <a:lnTo>
                    <a:pt x="48" y="0"/>
                  </a:lnTo>
                  <a:lnTo>
                    <a:pt x="107" y="186"/>
                  </a:lnTo>
                  <a:lnTo>
                    <a:pt x="107" y="191"/>
                  </a:lnTo>
                  <a:lnTo>
                    <a:pt x="107" y="196"/>
                  </a:lnTo>
                  <a:lnTo>
                    <a:pt x="107" y="201"/>
                  </a:lnTo>
                  <a:lnTo>
                    <a:pt x="123" y="212"/>
                  </a:lnTo>
                  <a:lnTo>
                    <a:pt x="128" y="212"/>
                  </a:lnTo>
                  <a:lnTo>
                    <a:pt x="128" y="217"/>
                  </a:lnTo>
                  <a:lnTo>
                    <a:pt x="128" y="223"/>
                  </a:lnTo>
                  <a:lnTo>
                    <a:pt x="138" y="239"/>
                  </a:lnTo>
                  <a:lnTo>
                    <a:pt x="133" y="239"/>
                  </a:lnTo>
                  <a:lnTo>
                    <a:pt x="133" y="249"/>
                  </a:lnTo>
                  <a:lnTo>
                    <a:pt x="133" y="255"/>
                  </a:lnTo>
                  <a:lnTo>
                    <a:pt x="133" y="255"/>
                  </a:lnTo>
                  <a:lnTo>
                    <a:pt x="133" y="25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0" name=""/>
            <p:cNvSpPr/>
            <p:nvPr/>
          </p:nvSpPr>
          <p:spPr>
            <a:xfrm>
              <a:off x="5265720" y="1309680"/>
              <a:ext cx="365040" cy="592200"/>
            </a:xfrm>
            <a:custGeom>
              <a:avLst/>
              <a:gdLst/>
              <a:ahLst/>
              <a:rect l="l" t="t" r="r" b="b"/>
              <a:pathLst>
                <a:path w="314" h="511">
                  <a:moveTo>
                    <a:pt x="0" y="272"/>
                  </a:moveTo>
                  <a:lnTo>
                    <a:pt x="59" y="458"/>
                  </a:lnTo>
                  <a:lnTo>
                    <a:pt x="59" y="463"/>
                  </a:lnTo>
                  <a:lnTo>
                    <a:pt x="59" y="468"/>
                  </a:lnTo>
                  <a:lnTo>
                    <a:pt x="59" y="473"/>
                  </a:lnTo>
                  <a:lnTo>
                    <a:pt x="75" y="484"/>
                  </a:lnTo>
                  <a:lnTo>
                    <a:pt x="80" y="484"/>
                  </a:lnTo>
                  <a:lnTo>
                    <a:pt x="80" y="489"/>
                  </a:lnTo>
                  <a:lnTo>
                    <a:pt x="80" y="495"/>
                  </a:lnTo>
                  <a:lnTo>
                    <a:pt x="90" y="511"/>
                  </a:lnTo>
                  <a:lnTo>
                    <a:pt x="90" y="505"/>
                  </a:lnTo>
                  <a:lnTo>
                    <a:pt x="96" y="495"/>
                  </a:lnTo>
                  <a:lnTo>
                    <a:pt x="96" y="479"/>
                  </a:lnTo>
                  <a:lnTo>
                    <a:pt x="101" y="468"/>
                  </a:lnTo>
                  <a:lnTo>
                    <a:pt x="106" y="447"/>
                  </a:lnTo>
                  <a:lnTo>
                    <a:pt x="112" y="442"/>
                  </a:lnTo>
                  <a:lnTo>
                    <a:pt x="117" y="436"/>
                  </a:lnTo>
                  <a:lnTo>
                    <a:pt x="112" y="431"/>
                  </a:lnTo>
                  <a:lnTo>
                    <a:pt x="106" y="420"/>
                  </a:lnTo>
                  <a:lnTo>
                    <a:pt x="128" y="399"/>
                  </a:lnTo>
                  <a:lnTo>
                    <a:pt x="133" y="404"/>
                  </a:lnTo>
                  <a:lnTo>
                    <a:pt x="133" y="415"/>
                  </a:lnTo>
                  <a:lnTo>
                    <a:pt x="138" y="415"/>
                  </a:lnTo>
                  <a:lnTo>
                    <a:pt x="138" y="410"/>
                  </a:lnTo>
                  <a:lnTo>
                    <a:pt x="138" y="404"/>
                  </a:lnTo>
                  <a:lnTo>
                    <a:pt x="138" y="399"/>
                  </a:lnTo>
                  <a:lnTo>
                    <a:pt x="154" y="394"/>
                  </a:lnTo>
                  <a:lnTo>
                    <a:pt x="165" y="388"/>
                  </a:lnTo>
                  <a:lnTo>
                    <a:pt x="165" y="383"/>
                  </a:lnTo>
                  <a:lnTo>
                    <a:pt x="165" y="378"/>
                  </a:lnTo>
                  <a:lnTo>
                    <a:pt x="170" y="378"/>
                  </a:lnTo>
                  <a:lnTo>
                    <a:pt x="181" y="378"/>
                  </a:lnTo>
                  <a:lnTo>
                    <a:pt x="181" y="372"/>
                  </a:lnTo>
                  <a:lnTo>
                    <a:pt x="186" y="357"/>
                  </a:lnTo>
                  <a:lnTo>
                    <a:pt x="181" y="346"/>
                  </a:lnTo>
                  <a:lnTo>
                    <a:pt x="191" y="335"/>
                  </a:lnTo>
                  <a:lnTo>
                    <a:pt x="191" y="330"/>
                  </a:lnTo>
                  <a:lnTo>
                    <a:pt x="197" y="330"/>
                  </a:lnTo>
                  <a:lnTo>
                    <a:pt x="207" y="330"/>
                  </a:lnTo>
                  <a:lnTo>
                    <a:pt x="213" y="330"/>
                  </a:lnTo>
                  <a:lnTo>
                    <a:pt x="218" y="325"/>
                  </a:lnTo>
                  <a:lnTo>
                    <a:pt x="223" y="314"/>
                  </a:lnTo>
                  <a:lnTo>
                    <a:pt x="223" y="314"/>
                  </a:lnTo>
                  <a:lnTo>
                    <a:pt x="234" y="298"/>
                  </a:lnTo>
                  <a:lnTo>
                    <a:pt x="245" y="303"/>
                  </a:lnTo>
                  <a:lnTo>
                    <a:pt x="255" y="309"/>
                  </a:lnTo>
                  <a:lnTo>
                    <a:pt x="266" y="287"/>
                  </a:lnTo>
                  <a:lnTo>
                    <a:pt x="276" y="282"/>
                  </a:lnTo>
                  <a:lnTo>
                    <a:pt x="292" y="266"/>
                  </a:lnTo>
                  <a:lnTo>
                    <a:pt x="298" y="261"/>
                  </a:lnTo>
                  <a:lnTo>
                    <a:pt x="298" y="261"/>
                  </a:lnTo>
                  <a:lnTo>
                    <a:pt x="303" y="261"/>
                  </a:lnTo>
                  <a:lnTo>
                    <a:pt x="308" y="256"/>
                  </a:lnTo>
                  <a:lnTo>
                    <a:pt x="314" y="245"/>
                  </a:lnTo>
                  <a:lnTo>
                    <a:pt x="314" y="240"/>
                  </a:lnTo>
                  <a:lnTo>
                    <a:pt x="303" y="234"/>
                  </a:lnTo>
                  <a:lnTo>
                    <a:pt x="303" y="234"/>
                  </a:lnTo>
                  <a:lnTo>
                    <a:pt x="303" y="234"/>
                  </a:lnTo>
                  <a:lnTo>
                    <a:pt x="303" y="229"/>
                  </a:lnTo>
                  <a:lnTo>
                    <a:pt x="303" y="224"/>
                  </a:lnTo>
                  <a:lnTo>
                    <a:pt x="303" y="218"/>
                  </a:lnTo>
                  <a:lnTo>
                    <a:pt x="298" y="208"/>
                  </a:lnTo>
                  <a:lnTo>
                    <a:pt x="292" y="202"/>
                  </a:lnTo>
                  <a:lnTo>
                    <a:pt x="287" y="202"/>
                  </a:lnTo>
                  <a:lnTo>
                    <a:pt x="282" y="208"/>
                  </a:lnTo>
                  <a:lnTo>
                    <a:pt x="276" y="208"/>
                  </a:lnTo>
                  <a:lnTo>
                    <a:pt x="266" y="208"/>
                  </a:lnTo>
                  <a:lnTo>
                    <a:pt x="261" y="176"/>
                  </a:lnTo>
                  <a:lnTo>
                    <a:pt x="266" y="176"/>
                  </a:lnTo>
                  <a:lnTo>
                    <a:pt x="261" y="171"/>
                  </a:lnTo>
                  <a:lnTo>
                    <a:pt x="261" y="165"/>
                  </a:lnTo>
                  <a:lnTo>
                    <a:pt x="255" y="165"/>
                  </a:lnTo>
                  <a:lnTo>
                    <a:pt x="250" y="171"/>
                  </a:lnTo>
                  <a:lnTo>
                    <a:pt x="239" y="165"/>
                  </a:lnTo>
                  <a:lnTo>
                    <a:pt x="234" y="165"/>
                  </a:lnTo>
                  <a:lnTo>
                    <a:pt x="229" y="160"/>
                  </a:lnTo>
                  <a:lnTo>
                    <a:pt x="223" y="144"/>
                  </a:lnTo>
                  <a:lnTo>
                    <a:pt x="223" y="144"/>
                  </a:lnTo>
                  <a:lnTo>
                    <a:pt x="186" y="22"/>
                  </a:lnTo>
                  <a:lnTo>
                    <a:pt x="154" y="0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28" y="11"/>
                  </a:lnTo>
                  <a:lnTo>
                    <a:pt x="117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85" y="27"/>
                  </a:lnTo>
                  <a:lnTo>
                    <a:pt x="85" y="11"/>
                  </a:lnTo>
                  <a:lnTo>
                    <a:pt x="85" y="6"/>
                  </a:lnTo>
                  <a:lnTo>
                    <a:pt x="80" y="6"/>
                  </a:lnTo>
                  <a:lnTo>
                    <a:pt x="69" y="11"/>
                  </a:lnTo>
                  <a:lnTo>
                    <a:pt x="37" y="107"/>
                  </a:lnTo>
                  <a:lnTo>
                    <a:pt x="37" y="117"/>
                  </a:lnTo>
                  <a:lnTo>
                    <a:pt x="43" y="128"/>
                  </a:lnTo>
                  <a:lnTo>
                    <a:pt x="43" y="139"/>
                  </a:lnTo>
                  <a:lnTo>
                    <a:pt x="43" y="144"/>
                  </a:lnTo>
                  <a:lnTo>
                    <a:pt x="37" y="149"/>
                  </a:lnTo>
                  <a:lnTo>
                    <a:pt x="32" y="155"/>
                  </a:lnTo>
                  <a:lnTo>
                    <a:pt x="43" y="192"/>
                  </a:lnTo>
                  <a:lnTo>
                    <a:pt x="37" y="208"/>
                  </a:lnTo>
                  <a:lnTo>
                    <a:pt x="37" y="213"/>
                  </a:lnTo>
                  <a:lnTo>
                    <a:pt x="21" y="234"/>
                  </a:lnTo>
                  <a:lnTo>
                    <a:pt x="21" y="240"/>
                  </a:lnTo>
                  <a:lnTo>
                    <a:pt x="27" y="250"/>
                  </a:lnTo>
                  <a:lnTo>
                    <a:pt x="27" y="256"/>
                  </a:lnTo>
                  <a:lnTo>
                    <a:pt x="16" y="256"/>
                  </a:lnTo>
                  <a:lnTo>
                    <a:pt x="21" y="266"/>
                  </a:lnTo>
                  <a:lnTo>
                    <a:pt x="16" y="272"/>
                  </a:lnTo>
                  <a:lnTo>
                    <a:pt x="11" y="266"/>
                  </a:lnTo>
                  <a:lnTo>
                    <a:pt x="5" y="266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1" name=""/>
            <p:cNvSpPr/>
            <p:nvPr/>
          </p:nvSpPr>
          <p:spPr>
            <a:xfrm>
              <a:off x="5265720" y="1309680"/>
              <a:ext cx="365040" cy="592200"/>
            </a:xfrm>
            <a:custGeom>
              <a:avLst/>
              <a:gdLst/>
              <a:ahLst/>
              <a:rect l="l" t="t" r="r" b="b"/>
              <a:pathLst>
                <a:path w="314" h="511">
                  <a:moveTo>
                    <a:pt x="0" y="272"/>
                  </a:moveTo>
                  <a:lnTo>
                    <a:pt x="59" y="458"/>
                  </a:lnTo>
                  <a:lnTo>
                    <a:pt x="59" y="463"/>
                  </a:lnTo>
                  <a:lnTo>
                    <a:pt x="59" y="468"/>
                  </a:lnTo>
                  <a:lnTo>
                    <a:pt x="59" y="473"/>
                  </a:lnTo>
                  <a:lnTo>
                    <a:pt x="75" y="484"/>
                  </a:lnTo>
                  <a:lnTo>
                    <a:pt x="80" y="484"/>
                  </a:lnTo>
                  <a:lnTo>
                    <a:pt x="80" y="489"/>
                  </a:lnTo>
                  <a:lnTo>
                    <a:pt x="80" y="495"/>
                  </a:lnTo>
                  <a:lnTo>
                    <a:pt x="90" y="511"/>
                  </a:lnTo>
                  <a:lnTo>
                    <a:pt x="90" y="505"/>
                  </a:lnTo>
                  <a:lnTo>
                    <a:pt x="96" y="495"/>
                  </a:lnTo>
                  <a:lnTo>
                    <a:pt x="96" y="479"/>
                  </a:lnTo>
                  <a:lnTo>
                    <a:pt x="101" y="468"/>
                  </a:lnTo>
                  <a:lnTo>
                    <a:pt x="106" y="447"/>
                  </a:lnTo>
                  <a:lnTo>
                    <a:pt x="112" y="442"/>
                  </a:lnTo>
                  <a:lnTo>
                    <a:pt x="117" y="436"/>
                  </a:lnTo>
                  <a:lnTo>
                    <a:pt x="112" y="431"/>
                  </a:lnTo>
                  <a:lnTo>
                    <a:pt x="106" y="420"/>
                  </a:lnTo>
                  <a:lnTo>
                    <a:pt x="128" y="399"/>
                  </a:lnTo>
                  <a:lnTo>
                    <a:pt x="133" y="404"/>
                  </a:lnTo>
                  <a:lnTo>
                    <a:pt x="133" y="415"/>
                  </a:lnTo>
                  <a:lnTo>
                    <a:pt x="138" y="415"/>
                  </a:lnTo>
                  <a:lnTo>
                    <a:pt x="138" y="410"/>
                  </a:lnTo>
                  <a:lnTo>
                    <a:pt x="138" y="404"/>
                  </a:lnTo>
                  <a:lnTo>
                    <a:pt x="138" y="399"/>
                  </a:lnTo>
                  <a:lnTo>
                    <a:pt x="154" y="394"/>
                  </a:lnTo>
                  <a:lnTo>
                    <a:pt x="165" y="388"/>
                  </a:lnTo>
                  <a:lnTo>
                    <a:pt x="165" y="383"/>
                  </a:lnTo>
                  <a:lnTo>
                    <a:pt x="165" y="378"/>
                  </a:lnTo>
                  <a:lnTo>
                    <a:pt x="170" y="378"/>
                  </a:lnTo>
                  <a:lnTo>
                    <a:pt x="181" y="378"/>
                  </a:lnTo>
                  <a:lnTo>
                    <a:pt x="181" y="372"/>
                  </a:lnTo>
                  <a:lnTo>
                    <a:pt x="186" y="357"/>
                  </a:lnTo>
                  <a:lnTo>
                    <a:pt x="181" y="346"/>
                  </a:lnTo>
                  <a:lnTo>
                    <a:pt x="191" y="335"/>
                  </a:lnTo>
                  <a:lnTo>
                    <a:pt x="191" y="330"/>
                  </a:lnTo>
                  <a:lnTo>
                    <a:pt x="197" y="330"/>
                  </a:lnTo>
                  <a:lnTo>
                    <a:pt x="207" y="330"/>
                  </a:lnTo>
                  <a:lnTo>
                    <a:pt x="213" y="330"/>
                  </a:lnTo>
                  <a:lnTo>
                    <a:pt x="218" y="325"/>
                  </a:lnTo>
                  <a:lnTo>
                    <a:pt x="223" y="314"/>
                  </a:lnTo>
                  <a:lnTo>
                    <a:pt x="223" y="314"/>
                  </a:lnTo>
                  <a:lnTo>
                    <a:pt x="234" y="298"/>
                  </a:lnTo>
                  <a:lnTo>
                    <a:pt x="245" y="303"/>
                  </a:lnTo>
                  <a:lnTo>
                    <a:pt x="255" y="309"/>
                  </a:lnTo>
                  <a:lnTo>
                    <a:pt x="266" y="287"/>
                  </a:lnTo>
                  <a:lnTo>
                    <a:pt x="276" y="282"/>
                  </a:lnTo>
                  <a:lnTo>
                    <a:pt x="292" y="266"/>
                  </a:lnTo>
                  <a:lnTo>
                    <a:pt x="298" y="261"/>
                  </a:lnTo>
                  <a:lnTo>
                    <a:pt x="298" y="261"/>
                  </a:lnTo>
                  <a:lnTo>
                    <a:pt x="303" y="261"/>
                  </a:lnTo>
                  <a:lnTo>
                    <a:pt x="308" y="256"/>
                  </a:lnTo>
                  <a:lnTo>
                    <a:pt x="314" y="245"/>
                  </a:lnTo>
                  <a:lnTo>
                    <a:pt x="314" y="240"/>
                  </a:lnTo>
                  <a:lnTo>
                    <a:pt x="303" y="234"/>
                  </a:lnTo>
                  <a:lnTo>
                    <a:pt x="303" y="234"/>
                  </a:lnTo>
                  <a:lnTo>
                    <a:pt x="303" y="234"/>
                  </a:lnTo>
                  <a:lnTo>
                    <a:pt x="303" y="229"/>
                  </a:lnTo>
                  <a:lnTo>
                    <a:pt x="303" y="224"/>
                  </a:lnTo>
                  <a:lnTo>
                    <a:pt x="303" y="218"/>
                  </a:lnTo>
                  <a:lnTo>
                    <a:pt x="298" y="208"/>
                  </a:lnTo>
                  <a:lnTo>
                    <a:pt x="292" y="202"/>
                  </a:lnTo>
                  <a:lnTo>
                    <a:pt x="287" y="202"/>
                  </a:lnTo>
                  <a:lnTo>
                    <a:pt x="282" y="208"/>
                  </a:lnTo>
                  <a:lnTo>
                    <a:pt x="276" y="208"/>
                  </a:lnTo>
                  <a:lnTo>
                    <a:pt x="266" y="208"/>
                  </a:lnTo>
                  <a:lnTo>
                    <a:pt x="261" y="176"/>
                  </a:lnTo>
                  <a:lnTo>
                    <a:pt x="266" y="176"/>
                  </a:lnTo>
                  <a:lnTo>
                    <a:pt x="261" y="171"/>
                  </a:lnTo>
                  <a:lnTo>
                    <a:pt x="261" y="165"/>
                  </a:lnTo>
                  <a:lnTo>
                    <a:pt x="255" y="165"/>
                  </a:lnTo>
                  <a:lnTo>
                    <a:pt x="250" y="171"/>
                  </a:lnTo>
                  <a:lnTo>
                    <a:pt x="239" y="165"/>
                  </a:lnTo>
                  <a:lnTo>
                    <a:pt x="234" y="165"/>
                  </a:lnTo>
                  <a:lnTo>
                    <a:pt x="229" y="160"/>
                  </a:lnTo>
                  <a:lnTo>
                    <a:pt x="223" y="144"/>
                  </a:lnTo>
                  <a:lnTo>
                    <a:pt x="223" y="144"/>
                  </a:lnTo>
                  <a:lnTo>
                    <a:pt x="186" y="22"/>
                  </a:lnTo>
                  <a:lnTo>
                    <a:pt x="154" y="0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28" y="11"/>
                  </a:lnTo>
                  <a:lnTo>
                    <a:pt x="117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85" y="27"/>
                  </a:lnTo>
                  <a:lnTo>
                    <a:pt x="85" y="11"/>
                  </a:lnTo>
                  <a:lnTo>
                    <a:pt x="85" y="6"/>
                  </a:lnTo>
                  <a:lnTo>
                    <a:pt x="80" y="6"/>
                  </a:lnTo>
                  <a:lnTo>
                    <a:pt x="69" y="11"/>
                  </a:lnTo>
                  <a:lnTo>
                    <a:pt x="37" y="107"/>
                  </a:lnTo>
                  <a:lnTo>
                    <a:pt x="37" y="117"/>
                  </a:lnTo>
                  <a:lnTo>
                    <a:pt x="43" y="128"/>
                  </a:lnTo>
                  <a:lnTo>
                    <a:pt x="43" y="139"/>
                  </a:lnTo>
                  <a:lnTo>
                    <a:pt x="43" y="144"/>
                  </a:lnTo>
                  <a:lnTo>
                    <a:pt x="37" y="149"/>
                  </a:lnTo>
                  <a:lnTo>
                    <a:pt x="32" y="155"/>
                  </a:lnTo>
                  <a:lnTo>
                    <a:pt x="43" y="192"/>
                  </a:lnTo>
                  <a:lnTo>
                    <a:pt x="37" y="208"/>
                  </a:lnTo>
                  <a:lnTo>
                    <a:pt x="37" y="213"/>
                  </a:lnTo>
                  <a:lnTo>
                    <a:pt x="21" y="234"/>
                  </a:lnTo>
                  <a:lnTo>
                    <a:pt x="21" y="240"/>
                  </a:lnTo>
                  <a:lnTo>
                    <a:pt x="27" y="250"/>
                  </a:lnTo>
                  <a:lnTo>
                    <a:pt x="27" y="256"/>
                  </a:lnTo>
                  <a:lnTo>
                    <a:pt x="16" y="256"/>
                  </a:lnTo>
                  <a:lnTo>
                    <a:pt x="21" y="266"/>
                  </a:lnTo>
                  <a:lnTo>
                    <a:pt x="16" y="272"/>
                  </a:lnTo>
                  <a:lnTo>
                    <a:pt x="11" y="266"/>
                  </a:lnTo>
                  <a:lnTo>
                    <a:pt x="5" y="26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2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2" name=""/>
            <p:cNvSpPr/>
            <p:nvPr/>
          </p:nvSpPr>
          <p:spPr>
            <a:xfrm>
              <a:off x="4316400" y="2500200"/>
              <a:ext cx="765360" cy="432000"/>
            </a:xfrm>
            <a:custGeom>
              <a:avLst/>
              <a:gdLst/>
              <a:ahLst/>
              <a:rect l="l" t="t" r="r" b="b"/>
              <a:pathLst>
                <a:path w="659" h="372">
                  <a:moveTo>
                    <a:pt x="648" y="271"/>
                  </a:moveTo>
                  <a:lnTo>
                    <a:pt x="435" y="314"/>
                  </a:lnTo>
                  <a:lnTo>
                    <a:pt x="207" y="351"/>
                  </a:lnTo>
                  <a:lnTo>
                    <a:pt x="202" y="351"/>
                  </a:lnTo>
                  <a:lnTo>
                    <a:pt x="191" y="351"/>
                  </a:lnTo>
                  <a:lnTo>
                    <a:pt x="170" y="356"/>
                  </a:lnTo>
                  <a:lnTo>
                    <a:pt x="170" y="351"/>
                  </a:lnTo>
                  <a:lnTo>
                    <a:pt x="148" y="356"/>
                  </a:lnTo>
                  <a:lnTo>
                    <a:pt x="148" y="356"/>
                  </a:lnTo>
                  <a:lnTo>
                    <a:pt x="0" y="372"/>
                  </a:lnTo>
                  <a:lnTo>
                    <a:pt x="10" y="367"/>
                  </a:lnTo>
                  <a:lnTo>
                    <a:pt x="37" y="356"/>
                  </a:lnTo>
                  <a:lnTo>
                    <a:pt x="42" y="346"/>
                  </a:lnTo>
                  <a:lnTo>
                    <a:pt x="58" y="335"/>
                  </a:lnTo>
                  <a:lnTo>
                    <a:pt x="58" y="330"/>
                  </a:lnTo>
                  <a:lnTo>
                    <a:pt x="63" y="324"/>
                  </a:lnTo>
                  <a:lnTo>
                    <a:pt x="69" y="319"/>
                  </a:lnTo>
                  <a:lnTo>
                    <a:pt x="74" y="308"/>
                  </a:lnTo>
                  <a:lnTo>
                    <a:pt x="79" y="303"/>
                  </a:lnTo>
                  <a:lnTo>
                    <a:pt x="122" y="261"/>
                  </a:lnTo>
                  <a:lnTo>
                    <a:pt x="127" y="255"/>
                  </a:lnTo>
                  <a:lnTo>
                    <a:pt x="132" y="255"/>
                  </a:lnTo>
                  <a:lnTo>
                    <a:pt x="127" y="266"/>
                  </a:lnTo>
                  <a:lnTo>
                    <a:pt x="138" y="276"/>
                  </a:lnTo>
                  <a:lnTo>
                    <a:pt x="159" y="287"/>
                  </a:lnTo>
                  <a:lnTo>
                    <a:pt x="170" y="287"/>
                  </a:lnTo>
                  <a:lnTo>
                    <a:pt x="175" y="276"/>
                  </a:lnTo>
                  <a:lnTo>
                    <a:pt x="180" y="271"/>
                  </a:lnTo>
                  <a:lnTo>
                    <a:pt x="186" y="266"/>
                  </a:lnTo>
                  <a:lnTo>
                    <a:pt x="191" y="271"/>
                  </a:lnTo>
                  <a:lnTo>
                    <a:pt x="196" y="276"/>
                  </a:lnTo>
                  <a:lnTo>
                    <a:pt x="202" y="276"/>
                  </a:lnTo>
                  <a:lnTo>
                    <a:pt x="223" y="266"/>
                  </a:lnTo>
                  <a:lnTo>
                    <a:pt x="228" y="255"/>
                  </a:lnTo>
                  <a:lnTo>
                    <a:pt x="233" y="255"/>
                  </a:lnTo>
                  <a:lnTo>
                    <a:pt x="233" y="255"/>
                  </a:lnTo>
                  <a:lnTo>
                    <a:pt x="255" y="239"/>
                  </a:lnTo>
                  <a:lnTo>
                    <a:pt x="260" y="245"/>
                  </a:lnTo>
                  <a:lnTo>
                    <a:pt x="271" y="229"/>
                  </a:lnTo>
                  <a:lnTo>
                    <a:pt x="271" y="218"/>
                  </a:lnTo>
                  <a:lnTo>
                    <a:pt x="271" y="207"/>
                  </a:lnTo>
                  <a:lnTo>
                    <a:pt x="287" y="181"/>
                  </a:lnTo>
                  <a:lnTo>
                    <a:pt x="303" y="106"/>
                  </a:lnTo>
                  <a:lnTo>
                    <a:pt x="308" y="106"/>
                  </a:lnTo>
                  <a:lnTo>
                    <a:pt x="319" y="117"/>
                  </a:lnTo>
                  <a:lnTo>
                    <a:pt x="319" y="117"/>
                  </a:lnTo>
                  <a:lnTo>
                    <a:pt x="324" y="122"/>
                  </a:lnTo>
                  <a:lnTo>
                    <a:pt x="334" y="122"/>
                  </a:lnTo>
                  <a:lnTo>
                    <a:pt x="345" y="112"/>
                  </a:lnTo>
                  <a:lnTo>
                    <a:pt x="350" y="85"/>
                  </a:lnTo>
                  <a:lnTo>
                    <a:pt x="356" y="75"/>
                  </a:lnTo>
                  <a:lnTo>
                    <a:pt x="366" y="80"/>
                  </a:lnTo>
                  <a:lnTo>
                    <a:pt x="372" y="64"/>
                  </a:lnTo>
                  <a:lnTo>
                    <a:pt x="382" y="59"/>
                  </a:lnTo>
                  <a:lnTo>
                    <a:pt x="388" y="53"/>
                  </a:lnTo>
                  <a:lnTo>
                    <a:pt x="393" y="37"/>
                  </a:lnTo>
                  <a:lnTo>
                    <a:pt x="393" y="32"/>
                  </a:lnTo>
                  <a:lnTo>
                    <a:pt x="398" y="32"/>
                  </a:lnTo>
                  <a:lnTo>
                    <a:pt x="393" y="27"/>
                  </a:lnTo>
                  <a:lnTo>
                    <a:pt x="393" y="5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441" y="21"/>
                  </a:lnTo>
                  <a:lnTo>
                    <a:pt x="446" y="27"/>
                  </a:lnTo>
                  <a:lnTo>
                    <a:pt x="446" y="21"/>
                  </a:lnTo>
                  <a:lnTo>
                    <a:pt x="451" y="0"/>
                  </a:lnTo>
                  <a:lnTo>
                    <a:pt x="457" y="0"/>
                  </a:lnTo>
                  <a:lnTo>
                    <a:pt x="462" y="5"/>
                  </a:lnTo>
                  <a:lnTo>
                    <a:pt x="473" y="5"/>
                  </a:lnTo>
                  <a:lnTo>
                    <a:pt x="467" y="16"/>
                  </a:lnTo>
                  <a:lnTo>
                    <a:pt x="478" y="27"/>
                  </a:lnTo>
                  <a:lnTo>
                    <a:pt x="494" y="27"/>
                  </a:lnTo>
                  <a:lnTo>
                    <a:pt x="499" y="32"/>
                  </a:lnTo>
                  <a:lnTo>
                    <a:pt x="510" y="37"/>
                  </a:lnTo>
                  <a:lnTo>
                    <a:pt x="520" y="48"/>
                  </a:lnTo>
                  <a:lnTo>
                    <a:pt x="515" y="53"/>
                  </a:lnTo>
                  <a:lnTo>
                    <a:pt x="505" y="69"/>
                  </a:lnTo>
                  <a:lnTo>
                    <a:pt x="499" y="90"/>
                  </a:lnTo>
                  <a:lnTo>
                    <a:pt x="499" y="101"/>
                  </a:lnTo>
                  <a:lnTo>
                    <a:pt x="515" y="101"/>
                  </a:lnTo>
                  <a:lnTo>
                    <a:pt x="526" y="96"/>
                  </a:lnTo>
                  <a:lnTo>
                    <a:pt x="531" y="106"/>
                  </a:lnTo>
                  <a:lnTo>
                    <a:pt x="536" y="106"/>
                  </a:lnTo>
                  <a:lnTo>
                    <a:pt x="542" y="106"/>
                  </a:lnTo>
                  <a:lnTo>
                    <a:pt x="547" y="112"/>
                  </a:lnTo>
                  <a:lnTo>
                    <a:pt x="552" y="117"/>
                  </a:lnTo>
                  <a:lnTo>
                    <a:pt x="558" y="112"/>
                  </a:lnTo>
                  <a:lnTo>
                    <a:pt x="563" y="112"/>
                  </a:lnTo>
                  <a:lnTo>
                    <a:pt x="584" y="122"/>
                  </a:lnTo>
                  <a:lnTo>
                    <a:pt x="595" y="128"/>
                  </a:lnTo>
                  <a:lnTo>
                    <a:pt x="606" y="133"/>
                  </a:lnTo>
                  <a:lnTo>
                    <a:pt x="600" y="138"/>
                  </a:lnTo>
                  <a:lnTo>
                    <a:pt x="595" y="144"/>
                  </a:lnTo>
                  <a:lnTo>
                    <a:pt x="600" y="154"/>
                  </a:lnTo>
                  <a:lnTo>
                    <a:pt x="595" y="160"/>
                  </a:lnTo>
                  <a:lnTo>
                    <a:pt x="595" y="165"/>
                  </a:lnTo>
                  <a:lnTo>
                    <a:pt x="595" y="165"/>
                  </a:lnTo>
                  <a:lnTo>
                    <a:pt x="606" y="170"/>
                  </a:lnTo>
                  <a:lnTo>
                    <a:pt x="616" y="181"/>
                  </a:lnTo>
                  <a:lnTo>
                    <a:pt x="611" y="186"/>
                  </a:lnTo>
                  <a:lnTo>
                    <a:pt x="611" y="191"/>
                  </a:lnTo>
                  <a:lnTo>
                    <a:pt x="600" y="186"/>
                  </a:lnTo>
                  <a:lnTo>
                    <a:pt x="595" y="191"/>
                  </a:lnTo>
                  <a:lnTo>
                    <a:pt x="600" y="197"/>
                  </a:lnTo>
                  <a:lnTo>
                    <a:pt x="606" y="197"/>
                  </a:lnTo>
                  <a:lnTo>
                    <a:pt x="606" y="202"/>
                  </a:lnTo>
                  <a:lnTo>
                    <a:pt x="595" y="202"/>
                  </a:lnTo>
                  <a:lnTo>
                    <a:pt x="595" y="202"/>
                  </a:lnTo>
                  <a:lnTo>
                    <a:pt x="590" y="207"/>
                  </a:lnTo>
                  <a:lnTo>
                    <a:pt x="595" y="207"/>
                  </a:lnTo>
                  <a:lnTo>
                    <a:pt x="606" y="213"/>
                  </a:lnTo>
                  <a:lnTo>
                    <a:pt x="616" y="213"/>
                  </a:lnTo>
                  <a:lnTo>
                    <a:pt x="616" y="218"/>
                  </a:lnTo>
                  <a:lnTo>
                    <a:pt x="606" y="229"/>
                  </a:lnTo>
                  <a:lnTo>
                    <a:pt x="606" y="229"/>
                  </a:lnTo>
                  <a:lnTo>
                    <a:pt x="590" y="223"/>
                  </a:lnTo>
                  <a:lnTo>
                    <a:pt x="590" y="229"/>
                  </a:lnTo>
                  <a:lnTo>
                    <a:pt x="600" y="234"/>
                  </a:lnTo>
                  <a:lnTo>
                    <a:pt x="606" y="239"/>
                  </a:lnTo>
                  <a:lnTo>
                    <a:pt x="616" y="239"/>
                  </a:lnTo>
                  <a:lnTo>
                    <a:pt x="627" y="229"/>
                  </a:lnTo>
                  <a:lnTo>
                    <a:pt x="632" y="229"/>
                  </a:lnTo>
                  <a:lnTo>
                    <a:pt x="648" y="229"/>
                  </a:lnTo>
                  <a:lnTo>
                    <a:pt x="648" y="234"/>
                  </a:lnTo>
                  <a:lnTo>
                    <a:pt x="659" y="261"/>
                  </a:lnTo>
                  <a:lnTo>
                    <a:pt x="653" y="266"/>
                  </a:lnTo>
                  <a:lnTo>
                    <a:pt x="648" y="266"/>
                  </a:lnTo>
                  <a:lnTo>
                    <a:pt x="648" y="271"/>
                  </a:lnTo>
                  <a:lnTo>
                    <a:pt x="648" y="271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3" name=""/>
            <p:cNvSpPr/>
            <p:nvPr/>
          </p:nvSpPr>
          <p:spPr>
            <a:xfrm>
              <a:off x="4316400" y="2500200"/>
              <a:ext cx="765360" cy="432000"/>
            </a:xfrm>
            <a:custGeom>
              <a:avLst/>
              <a:gdLst/>
              <a:ahLst/>
              <a:rect l="l" t="t" r="r" b="b"/>
              <a:pathLst>
                <a:path w="659" h="372">
                  <a:moveTo>
                    <a:pt x="648" y="271"/>
                  </a:moveTo>
                  <a:lnTo>
                    <a:pt x="435" y="314"/>
                  </a:lnTo>
                  <a:lnTo>
                    <a:pt x="207" y="351"/>
                  </a:lnTo>
                  <a:lnTo>
                    <a:pt x="202" y="351"/>
                  </a:lnTo>
                  <a:lnTo>
                    <a:pt x="191" y="351"/>
                  </a:lnTo>
                  <a:lnTo>
                    <a:pt x="170" y="356"/>
                  </a:lnTo>
                  <a:lnTo>
                    <a:pt x="170" y="351"/>
                  </a:lnTo>
                  <a:lnTo>
                    <a:pt x="148" y="356"/>
                  </a:lnTo>
                  <a:lnTo>
                    <a:pt x="148" y="356"/>
                  </a:lnTo>
                  <a:lnTo>
                    <a:pt x="0" y="372"/>
                  </a:lnTo>
                  <a:lnTo>
                    <a:pt x="10" y="367"/>
                  </a:lnTo>
                  <a:lnTo>
                    <a:pt x="37" y="356"/>
                  </a:lnTo>
                  <a:lnTo>
                    <a:pt x="42" y="346"/>
                  </a:lnTo>
                  <a:lnTo>
                    <a:pt x="58" y="335"/>
                  </a:lnTo>
                  <a:lnTo>
                    <a:pt x="58" y="330"/>
                  </a:lnTo>
                  <a:lnTo>
                    <a:pt x="63" y="324"/>
                  </a:lnTo>
                  <a:lnTo>
                    <a:pt x="69" y="319"/>
                  </a:lnTo>
                  <a:lnTo>
                    <a:pt x="74" y="308"/>
                  </a:lnTo>
                  <a:lnTo>
                    <a:pt x="79" y="303"/>
                  </a:lnTo>
                  <a:lnTo>
                    <a:pt x="122" y="261"/>
                  </a:lnTo>
                  <a:lnTo>
                    <a:pt x="127" y="255"/>
                  </a:lnTo>
                  <a:lnTo>
                    <a:pt x="132" y="255"/>
                  </a:lnTo>
                  <a:lnTo>
                    <a:pt x="127" y="266"/>
                  </a:lnTo>
                  <a:lnTo>
                    <a:pt x="138" y="276"/>
                  </a:lnTo>
                  <a:lnTo>
                    <a:pt x="159" y="287"/>
                  </a:lnTo>
                  <a:lnTo>
                    <a:pt x="170" y="287"/>
                  </a:lnTo>
                  <a:lnTo>
                    <a:pt x="175" y="276"/>
                  </a:lnTo>
                  <a:lnTo>
                    <a:pt x="180" y="271"/>
                  </a:lnTo>
                  <a:lnTo>
                    <a:pt x="186" y="266"/>
                  </a:lnTo>
                  <a:lnTo>
                    <a:pt x="191" y="271"/>
                  </a:lnTo>
                  <a:lnTo>
                    <a:pt x="196" y="276"/>
                  </a:lnTo>
                  <a:lnTo>
                    <a:pt x="202" y="276"/>
                  </a:lnTo>
                  <a:lnTo>
                    <a:pt x="223" y="266"/>
                  </a:lnTo>
                  <a:lnTo>
                    <a:pt x="228" y="255"/>
                  </a:lnTo>
                  <a:lnTo>
                    <a:pt x="233" y="255"/>
                  </a:lnTo>
                  <a:lnTo>
                    <a:pt x="233" y="255"/>
                  </a:lnTo>
                  <a:lnTo>
                    <a:pt x="255" y="239"/>
                  </a:lnTo>
                  <a:lnTo>
                    <a:pt x="260" y="245"/>
                  </a:lnTo>
                  <a:lnTo>
                    <a:pt x="271" y="229"/>
                  </a:lnTo>
                  <a:lnTo>
                    <a:pt x="271" y="218"/>
                  </a:lnTo>
                  <a:lnTo>
                    <a:pt x="271" y="207"/>
                  </a:lnTo>
                  <a:lnTo>
                    <a:pt x="287" y="181"/>
                  </a:lnTo>
                  <a:lnTo>
                    <a:pt x="303" y="106"/>
                  </a:lnTo>
                  <a:lnTo>
                    <a:pt x="308" y="106"/>
                  </a:lnTo>
                  <a:lnTo>
                    <a:pt x="319" y="117"/>
                  </a:lnTo>
                  <a:lnTo>
                    <a:pt x="319" y="117"/>
                  </a:lnTo>
                  <a:lnTo>
                    <a:pt x="324" y="122"/>
                  </a:lnTo>
                  <a:lnTo>
                    <a:pt x="334" y="122"/>
                  </a:lnTo>
                  <a:lnTo>
                    <a:pt x="345" y="112"/>
                  </a:lnTo>
                  <a:lnTo>
                    <a:pt x="350" y="85"/>
                  </a:lnTo>
                  <a:lnTo>
                    <a:pt x="356" y="75"/>
                  </a:lnTo>
                  <a:lnTo>
                    <a:pt x="366" y="80"/>
                  </a:lnTo>
                  <a:lnTo>
                    <a:pt x="372" y="64"/>
                  </a:lnTo>
                  <a:lnTo>
                    <a:pt x="382" y="59"/>
                  </a:lnTo>
                  <a:lnTo>
                    <a:pt x="388" y="53"/>
                  </a:lnTo>
                  <a:lnTo>
                    <a:pt x="393" y="37"/>
                  </a:lnTo>
                  <a:lnTo>
                    <a:pt x="393" y="32"/>
                  </a:lnTo>
                  <a:lnTo>
                    <a:pt x="398" y="32"/>
                  </a:lnTo>
                  <a:lnTo>
                    <a:pt x="393" y="27"/>
                  </a:lnTo>
                  <a:lnTo>
                    <a:pt x="393" y="5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441" y="21"/>
                  </a:lnTo>
                  <a:lnTo>
                    <a:pt x="446" y="27"/>
                  </a:lnTo>
                  <a:lnTo>
                    <a:pt x="446" y="21"/>
                  </a:lnTo>
                  <a:lnTo>
                    <a:pt x="451" y="0"/>
                  </a:lnTo>
                  <a:lnTo>
                    <a:pt x="457" y="0"/>
                  </a:lnTo>
                  <a:lnTo>
                    <a:pt x="462" y="5"/>
                  </a:lnTo>
                  <a:lnTo>
                    <a:pt x="473" y="5"/>
                  </a:lnTo>
                  <a:lnTo>
                    <a:pt x="467" y="16"/>
                  </a:lnTo>
                  <a:lnTo>
                    <a:pt x="478" y="27"/>
                  </a:lnTo>
                  <a:lnTo>
                    <a:pt x="494" y="27"/>
                  </a:lnTo>
                  <a:lnTo>
                    <a:pt x="499" y="32"/>
                  </a:lnTo>
                  <a:lnTo>
                    <a:pt x="510" y="37"/>
                  </a:lnTo>
                  <a:lnTo>
                    <a:pt x="520" y="48"/>
                  </a:lnTo>
                  <a:lnTo>
                    <a:pt x="515" y="53"/>
                  </a:lnTo>
                  <a:lnTo>
                    <a:pt x="505" y="69"/>
                  </a:lnTo>
                  <a:lnTo>
                    <a:pt x="499" y="90"/>
                  </a:lnTo>
                  <a:lnTo>
                    <a:pt x="499" y="101"/>
                  </a:lnTo>
                  <a:lnTo>
                    <a:pt x="515" y="101"/>
                  </a:lnTo>
                  <a:lnTo>
                    <a:pt x="526" y="96"/>
                  </a:lnTo>
                  <a:lnTo>
                    <a:pt x="531" y="106"/>
                  </a:lnTo>
                  <a:lnTo>
                    <a:pt x="536" y="106"/>
                  </a:lnTo>
                  <a:lnTo>
                    <a:pt x="542" y="106"/>
                  </a:lnTo>
                  <a:lnTo>
                    <a:pt x="547" y="112"/>
                  </a:lnTo>
                  <a:lnTo>
                    <a:pt x="552" y="117"/>
                  </a:lnTo>
                  <a:lnTo>
                    <a:pt x="558" y="112"/>
                  </a:lnTo>
                  <a:lnTo>
                    <a:pt x="563" y="112"/>
                  </a:lnTo>
                  <a:lnTo>
                    <a:pt x="584" y="122"/>
                  </a:lnTo>
                  <a:lnTo>
                    <a:pt x="595" y="128"/>
                  </a:lnTo>
                  <a:lnTo>
                    <a:pt x="606" y="133"/>
                  </a:lnTo>
                  <a:lnTo>
                    <a:pt x="600" y="138"/>
                  </a:lnTo>
                  <a:lnTo>
                    <a:pt x="595" y="144"/>
                  </a:lnTo>
                  <a:lnTo>
                    <a:pt x="600" y="154"/>
                  </a:lnTo>
                  <a:lnTo>
                    <a:pt x="595" y="160"/>
                  </a:lnTo>
                  <a:lnTo>
                    <a:pt x="595" y="165"/>
                  </a:lnTo>
                  <a:lnTo>
                    <a:pt x="595" y="165"/>
                  </a:lnTo>
                  <a:lnTo>
                    <a:pt x="606" y="170"/>
                  </a:lnTo>
                  <a:lnTo>
                    <a:pt x="616" y="181"/>
                  </a:lnTo>
                  <a:lnTo>
                    <a:pt x="611" y="186"/>
                  </a:lnTo>
                  <a:lnTo>
                    <a:pt x="611" y="191"/>
                  </a:lnTo>
                  <a:lnTo>
                    <a:pt x="600" y="186"/>
                  </a:lnTo>
                  <a:lnTo>
                    <a:pt x="595" y="191"/>
                  </a:lnTo>
                  <a:lnTo>
                    <a:pt x="600" y="197"/>
                  </a:lnTo>
                  <a:lnTo>
                    <a:pt x="606" y="197"/>
                  </a:lnTo>
                  <a:lnTo>
                    <a:pt x="606" y="202"/>
                  </a:lnTo>
                  <a:lnTo>
                    <a:pt x="595" y="202"/>
                  </a:lnTo>
                  <a:lnTo>
                    <a:pt x="595" y="202"/>
                  </a:lnTo>
                  <a:lnTo>
                    <a:pt x="590" y="207"/>
                  </a:lnTo>
                  <a:lnTo>
                    <a:pt x="595" y="207"/>
                  </a:lnTo>
                  <a:lnTo>
                    <a:pt x="606" y="213"/>
                  </a:lnTo>
                  <a:lnTo>
                    <a:pt x="616" y="213"/>
                  </a:lnTo>
                  <a:lnTo>
                    <a:pt x="616" y="218"/>
                  </a:lnTo>
                  <a:lnTo>
                    <a:pt x="606" y="229"/>
                  </a:lnTo>
                  <a:lnTo>
                    <a:pt x="606" y="229"/>
                  </a:lnTo>
                  <a:lnTo>
                    <a:pt x="590" y="223"/>
                  </a:lnTo>
                  <a:lnTo>
                    <a:pt x="590" y="229"/>
                  </a:lnTo>
                  <a:lnTo>
                    <a:pt x="600" y="234"/>
                  </a:lnTo>
                  <a:lnTo>
                    <a:pt x="606" y="239"/>
                  </a:lnTo>
                  <a:lnTo>
                    <a:pt x="616" y="239"/>
                  </a:lnTo>
                  <a:lnTo>
                    <a:pt x="627" y="229"/>
                  </a:lnTo>
                  <a:lnTo>
                    <a:pt x="632" y="229"/>
                  </a:lnTo>
                  <a:lnTo>
                    <a:pt x="648" y="229"/>
                  </a:lnTo>
                  <a:lnTo>
                    <a:pt x="648" y="234"/>
                  </a:lnTo>
                  <a:lnTo>
                    <a:pt x="659" y="261"/>
                  </a:lnTo>
                  <a:lnTo>
                    <a:pt x="653" y="266"/>
                  </a:lnTo>
                  <a:lnTo>
                    <a:pt x="648" y="266"/>
                  </a:lnTo>
                  <a:lnTo>
                    <a:pt x="648" y="271"/>
                  </a:lnTo>
                  <a:lnTo>
                    <a:pt x="648" y="271"/>
                  </a:lnTo>
                  <a:lnTo>
                    <a:pt x="648" y="271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4" name=""/>
            <p:cNvSpPr/>
            <p:nvPr/>
          </p:nvSpPr>
          <p:spPr>
            <a:xfrm>
              <a:off x="5056200" y="2617920"/>
              <a:ext cx="49320" cy="122040"/>
            </a:xfrm>
            <a:custGeom>
              <a:avLst/>
              <a:gdLst/>
              <a:ahLst/>
              <a:rect l="l" t="t" r="r" b="b"/>
              <a:pathLst>
                <a:path w="43" h="106">
                  <a:moveTo>
                    <a:pt x="11" y="16"/>
                  </a:moveTo>
                  <a:lnTo>
                    <a:pt x="11" y="16"/>
                  </a:lnTo>
                  <a:lnTo>
                    <a:pt x="11" y="27"/>
                  </a:lnTo>
                  <a:lnTo>
                    <a:pt x="11" y="32"/>
                  </a:lnTo>
                  <a:lnTo>
                    <a:pt x="6" y="37"/>
                  </a:lnTo>
                  <a:lnTo>
                    <a:pt x="0" y="43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6" y="106"/>
                  </a:lnTo>
                  <a:lnTo>
                    <a:pt x="6" y="90"/>
                  </a:lnTo>
                  <a:lnTo>
                    <a:pt x="11" y="75"/>
                  </a:lnTo>
                  <a:lnTo>
                    <a:pt x="22" y="48"/>
                  </a:lnTo>
                  <a:lnTo>
                    <a:pt x="27" y="37"/>
                  </a:lnTo>
                  <a:lnTo>
                    <a:pt x="32" y="32"/>
                  </a:lnTo>
                  <a:lnTo>
                    <a:pt x="27" y="16"/>
                  </a:lnTo>
                  <a:lnTo>
                    <a:pt x="32" y="1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6" y="5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5" name=""/>
            <p:cNvSpPr/>
            <p:nvPr/>
          </p:nvSpPr>
          <p:spPr>
            <a:xfrm>
              <a:off x="5056200" y="2617920"/>
              <a:ext cx="49320" cy="122040"/>
            </a:xfrm>
            <a:custGeom>
              <a:avLst/>
              <a:gdLst/>
              <a:ahLst/>
              <a:rect l="l" t="t" r="r" b="b"/>
              <a:pathLst>
                <a:path w="43" h="106">
                  <a:moveTo>
                    <a:pt x="11" y="16"/>
                  </a:moveTo>
                  <a:lnTo>
                    <a:pt x="11" y="16"/>
                  </a:lnTo>
                  <a:lnTo>
                    <a:pt x="11" y="27"/>
                  </a:lnTo>
                  <a:lnTo>
                    <a:pt x="11" y="32"/>
                  </a:lnTo>
                  <a:lnTo>
                    <a:pt x="6" y="37"/>
                  </a:lnTo>
                  <a:lnTo>
                    <a:pt x="0" y="43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6" y="106"/>
                  </a:lnTo>
                  <a:lnTo>
                    <a:pt x="6" y="90"/>
                  </a:lnTo>
                  <a:lnTo>
                    <a:pt x="11" y="75"/>
                  </a:lnTo>
                  <a:lnTo>
                    <a:pt x="22" y="48"/>
                  </a:lnTo>
                  <a:lnTo>
                    <a:pt x="27" y="37"/>
                  </a:lnTo>
                  <a:lnTo>
                    <a:pt x="32" y="32"/>
                  </a:lnTo>
                  <a:lnTo>
                    <a:pt x="27" y="16"/>
                  </a:lnTo>
                  <a:lnTo>
                    <a:pt x="32" y="1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6" y="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6" name=""/>
            <p:cNvSpPr/>
            <p:nvPr/>
          </p:nvSpPr>
          <p:spPr>
            <a:xfrm>
              <a:off x="2373480" y="2944800"/>
              <a:ext cx="857160" cy="442800"/>
            </a:xfrm>
            <a:custGeom>
              <a:avLst/>
              <a:gdLst/>
              <a:ahLst/>
              <a:rect l="l" t="t" r="r" b="b"/>
              <a:pathLst>
                <a:path w="739" h="382">
                  <a:moveTo>
                    <a:pt x="723" y="21"/>
                  </a:moveTo>
                  <a:lnTo>
                    <a:pt x="85" y="5"/>
                  </a:lnTo>
                  <a:lnTo>
                    <a:pt x="0" y="0"/>
                  </a:lnTo>
                  <a:lnTo>
                    <a:pt x="0" y="53"/>
                  </a:lnTo>
                  <a:lnTo>
                    <a:pt x="256" y="69"/>
                  </a:lnTo>
                  <a:lnTo>
                    <a:pt x="250" y="281"/>
                  </a:lnTo>
                  <a:lnTo>
                    <a:pt x="261" y="281"/>
                  </a:lnTo>
                  <a:lnTo>
                    <a:pt x="266" y="287"/>
                  </a:lnTo>
                  <a:lnTo>
                    <a:pt x="277" y="303"/>
                  </a:lnTo>
                  <a:lnTo>
                    <a:pt x="282" y="303"/>
                  </a:lnTo>
                  <a:lnTo>
                    <a:pt x="303" y="303"/>
                  </a:lnTo>
                  <a:lnTo>
                    <a:pt x="309" y="297"/>
                  </a:lnTo>
                  <a:lnTo>
                    <a:pt x="319" y="303"/>
                  </a:lnTo>
                  <a:lnTo>
                    <a:pt x="319" y="308"/>
                  </a:lnTo>
                  <a:lnTo>
                    <a:pt x="319" y="313"/>
                  </a:lnTo>
                  <a:lnTo>
                    <a:pt x="325" y="319"/>
                  </a:lnTo>
                  <a:lnTo>
                    <a:pt x="330" y="324"/>
                  </a:lnTo>
                  <a:lnTo>
                    <a:pt x="351" y="324"/>
                  </a:lnTo>
                  <a:lnTo>
                    <a:pt x="362" y="329"/>
                  </a:lnTo>
                  <a:lnTo>
                    <a:pt x="367" y="329"/>
                  </a:lnTo>
                  <a:lnTo>
                    <a:pt x="367" y="329"/>
                  </a:lnTo>
                  <a:lnTo>
                    <a:pt x="372" y="329"/>
                  </a:lnTo>
                  <a:lnTo>
                    <a:pt x="378" y="335"/>
                  </a:lnTo>
                  <a:lnTo>
                    <a:pt x="388" y="340"/>
                  </a:lnTo>
                  <a:lnTo>
                    <a:pt x="394" y="335"/>
                  </a:lnTo>
                  <a:lnTo>
                    <a:pt x="415" y="335"/>
                  </a:lnTo>
                  <a:lnTo>
                    <a:pt x="415" y="340"/>
                  </a:lnTo>
                  <a:lnTo>
                    <a:pt x="426" y="351"/>
                  </a:lnTo>
                  <a:lnTo>
                    <a:pt x="431" y="351"/>
                  </a:lnTo>
                  <a:lnTo>
                    <a:pt x="431" y="361"/>
                  </a:lnTo>
                  <a:lnTo>
                    <a:pt x="447" y="366"/>
                  </a:lnTo>
                  <a:lnTo>
                    <a:pt x="452" y="356"/>
                  </a:lnTo>
                  <a:lnTo>
                    <a:pt x="458" y="351"/>
                  </a:lnTo>
                  <a:lnTo>
                    <a:pt x="479" y="366"/>
                  </a:lnTo>
                  <a:lnTo>
                    <a:pt x="484" y="366"/>
                  </a:lnTo>
                  <a:lnTo>
                    <a:pt x="495" y="361"/>
                  </a:lnTo>
                  <a:lnTo>
                    <a:pt x="500" y="361"/>
                  </a:lnTo>
                  <a:lnTo>
                    <a:pt x="500" y="366"/>
                  </a:lnTo>
                  <a:lnTo>
                    <a:pt x="500" y="372"/>
                  </a:lnTo>
                  <a:lnTo>
                    <a:pt x="500" y="382"/>
                  </a:lnTo>
                  <a:lnTo>
                    <a:pt x="511" y="377"/>
                  </a:lnTo>
                  <a:lnTo>
                    <a:pt x="505" y="372"/>
                  </a:lnTo>
                  <a:lnTo>
                    <a:pt x="516" y="361"/>
                  </a:lnTo>
                  <a:lnTo>
                    <a:pt x="521" y="356"/>
                  </a:lnTo>
                  <a:lnTo>
                    <a:pt x="527" y="356"/>
                  </a:lnTo>
                  <a:lnTo>
                    <a:pt x="527" y="361"/>
                  </a:lnTo>
                  <a:lnTo>
                    <a:pt x="537" y="366"/>
                  </a:lnTo>
                  <a:lnTo>
                    <a:pt x="543" y="366"/>
                  </a:lnTo>
                  <a:lnTo>
                    <a:pt x="543" y="361"/>
                  </a:lnTo>
                  <a:lnTo>
                    <a:pt x="553" y="361"/>
                  </a:lnTo>
                  <a:lnTo>
                    <a:pt x="553" y="366"/>
                  </a:lnTo>
                  <a:lnTo>
                    <a:pt x="553" y="366"/>
                  </a:lnTo>
                  <a:lnTo>
                    <a:pt x="564" y="372"/>
                  </a:lnTo>
                  <a:lnTo>
                    <a:pt x="574" y="382"/>
                  </a:lnTo>
                  <a:lnTo>
                    <a:pt x="590" y="372"/>
                  </a:lnTo>
                  <a:lnTo>
                    <a:pt x="596" y="366"/>
                  </a:lnTo>
                  <a:lnTo>
                    <a:pt x="617" y="366"/>
                  </a:lnTo>
                  <a:lnTo>
                    <a:pt x="633" y="361"/>
                  </a:lnTo>
                  <a:lnTo>
                    <a:pt x="638" y="356"/>
                  </a:lnTo>
                  <a:lnTo>
                    <a:pt x="644" y="356"/>
                  </a:lnTo>
                  <a:lnTo>
                    <a:pt x="665" y="361"/>
                  </a:lnTo>
                  <a:lnTo>
                    <a:pt x="675" y="356"/>
                  </a:lnTo>
                  <a:lnTo>
                    <a:pt x="681" y="356"/>
                  </a:lnTo>
                  <a:lnTo>
                    <a:pt x="723" y="377"/>
                  </a:lnTo>
                  <a:lnTo>
                    <a:pt x="729" y="382"/>
                  </a:lnTo>
                  <a:lnTo>
                    <a:pt x="734" y="382"/>
                  </a:lnTo>
                  <a:lnTo>
                    <a:pt x="739" y="382"/>
                  </a:lnTo>
                  <a:lnTo>
                    <a:pt x="739" y="191"/>
                  </a:lnTo>
                  <a:lnTo>
                    <a:pt x="723" y="74"/>
                  </a:lnTo>
                  <a:lnTo>
                    <a:pt x="723" y="21"/>
                  </a:lnTo>
                  <a:lnTo>
                    <a:pt x="723" y="21"/>
                  </a:lnTo>
                  <a:close/>
                </a:path>
              </a:pathLst>
            </a:custGeom>
            <a:solidFill>
              <a:srgbClr val="fe66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7" name=""/>
            <p:cNvSpPr/>
            <p:nvPr/>
          </p:nvSpPr>
          <p:spPr>
            <a:xfrm>
              <a:off x="2373480" y="2944800"/>
              <a:ext cx="857160" cy="442800"/>
            </a:xfrm>
            <a:custGeom>
              <a:avLst/>
              <a:gdLst/>
              <a:ahLst/>
              <a:rect l="l" t="t" r="r" b="b"/>
              <a:pathLst>
                <a:path w="739" h="382">
                  <a:moveTo>
                    <a:pt x="723" y="21"/>
                  </a:moveTo>
                  <a:lnTo>
                    <a:pt x="85" y="5"/>
                  </a:lnTo>
                  <a:lnTo>
                    <a:pt x="0" y="0"/>
                  </a:lnTo>
                  <a:lnTo>
                    <a:pt x="0" y="53"/>
                  </a:lnTo>
                  <a:lnTo>
                    <a:pt x="256" y="69"/>
                  </a:lnTo>
                  <a:lnTo>
                    <a:pt x="250" y="281"/>
                  </a:lnTo>
                  <a:lnTo>
                    <a:pt x="261" y="281"/>
                  </a:lnTo>
                  <a:lnTo>
                    <a:pt x="266" y="287"/>
                  </a:lnTo>
                  <a:lnTo>
                    <a:pt x="277" y="303"/>
                  </a:lnTo>
                  <a:lnTo>
                    <a:pt x="282" y="303"/>
                  </a:lnTo>
                  <a:lnTo>
                    <a:pt x="303" y="303"/>
                  </a:lnTo>
                  <a:lnTo>
                    <a:pt x="309" y="297"/>
                  </a:lnTo>
                  <a:lnTo>
                    <a:pt x="319" y="303"/>
                  </a:lnTo>
                  <a:lnTo>
                    <a:pt x="319" y="308"/>
                  </a:lnTo>
                  <a:lnTo>
                    <a:pt x="319" y="313"/>
                  </a:lnTo>
                  <a:lnTo>
                    <a:pt x="325" y="319"/>
                  </a:lnTo>
                  <a:lnTo>
                    <a:pt x="330" y="324"/>
                  </a:lnTo>
                  <a:lnTo>
                    <a:pt x="351" y="324"/>
                  </a:lnTo>
                  <a:lnTo>
                    <a:pt x="362" y="329"/>
                  </a:lnTo>
                  <a:lnTo>
                    <a:pt x="367" y="329"/>
                  </a:lnTo>
                  <a:lnTo>
                    <a:pt x="367" y="329"/>
                  </a:lnTo>
                  <a:lnTo>
                    <a:pt x="372" y="329"/>
                  </a:lnTo>
                  <a:lnTo>
                    <a:pt x="378" y="335"/>
                  </a:lnTo>
                  <a:lnTo>
                    <a:pt x="388" y="340"/>
                  </a:lnTo>
                  <a:lnTo>
                    <a:pt x="394" y="335"/>
                  </a:lnTo>
                  <a:lnTo>
                    <a:pt x="415" y="335"/>
                  </a:lnTo>
                  <a:lnTo>
                    <a:pt x="415" y="340"/>
                  </a:lnTo>
                  <a:lnTo>
                    <a:pt x="426" y="351"/>
                  </a:lnTo>
                  <a:lnTo>
                    <a:pt x="431" y="351"/>
                  </a:lnTo>
                  <a:lnTo>
                    <a:pt x="431" y="361"/>
                  </a:lnTo>
                  <a:lnTo>
                    <a:pt x="447" y="366"/>
                  </a:lnTo>
                  <a:lnTo>
                    <a:pt x="452" y="356"/>
                  </a:lnTo>
                  <a:lnTo>
                    <a:pt x="458" y="351"/>
                  </a:lnTo>
                  <a:lnTo>
                    <a:pt x="479" y="366"/>
                  </a:lnTo>
                  <a:lnTo>
                    <a:pt x="484" y="366"/>
                  </a:lnTo>
                  <a:lnTo>
                    <a:pt x="495" y="361"/>
                  </a:lnTo>
                  <a:lnTo>
                    <a:pt x="500" y="361"/>
                  </a:lnTo>
                  <a:lnTo>
                    <a:pt x="500" y="366"/>
                  </a:lnTo>
                  <a:lnTo>
                    <a:pt x="500" y="372"/>
                  </a:lnTo>
                  <a:lnTo>
                    <a:pt x="500" y="382"/>
                  </a:lnTo>
                  <a:lnTo>
                    <a:pt x="511" y="377"/>
                  </a:lnTo>
                  <a:lnTo>
                    <a:pt x="505" y="372"/>
                  </a:lnTo>
                  <a:lnTo>
                    <a:pt x="516" y="361"/>
                  </a:lnTo>
                  <a:lnTo>
                    <a:pt x="521" y="356"/>
                  </a:lnTo>
                  <a:lnTo>
                    <a:pt x="527" y="356"/>
                  </a:lnTo>
                  <a:lnTo>
                    <a:pt x="527" y="361"/>
                  </a:lnTo>
                  <a:lnTo>
                    <a:pt x="537" y="366"/>
                  </a:lnTo>
                  <a:lnTo>
                    <a:pt x="543" y="366"/>
                  </a:lnTo>
                  <a:lnTo>
                    <a:pt x="543" y="361"/>
                  </a:lnTo>
                  <a:lnTo>
                    <a:pt x="553" y="361"/>
                  </a:lnTo>
                  <a:lnTo>
                    <a:pt x="553" y="366"/>
                  </a:lnTo>
                  <a:lnTo>
                    <a:pt x="553" y="366"/>
                  </a:lnTo>
                  <a:lnTo>
                    <a:pt x="564" y="372"/>
                  </a:lnTo>
                  <a:lnTo>
                    <a:pt x="574" y="382"/>
                  </a:lnTo>
                  <a:lnTo>
                    <a:pt x="590" y="372"/>
                  </a:lnTo>
                  <a:lnTo>
                    <a:pt x="596" y="366"/>
                  </a:lnTo>
                  <a:lnTo>
                    <a:pt x="617" y="366"/>
                  </a:lnTo>
                  <a:lnTo>
                    <a:pt x="633" y="361"/>
                  </a:lnTo>
                  <a:lnTo>
                    <a:pt x="638" y="356"/>
                  </a:lnTo>
                  <a:lnTo>
                    <a:pt x="644" y="356"/>
                  </a:lnTo>
                  <a:lnTo>
                    <a:pt x="665" y="361"/>
                  </a:lnTo>
                  <a:lnTo>
                    <a:pt x="675" y="356"/>
                  </a:lnTo>
                  <a:lnTo>
                    <a:pt x="681" y="356"/>
                  </a:lnTo>
                  <a:lnTo>
                    <a:pt x="723" y="377"/>
                  </a:lnTo>
                  <a:lnTo>
                    <a:pt x="729" y="382"/>
                  </a:lnTo>
                  <a:lnTo>
                    <a:pt x="734" y="382"/>
                  </a:lnTo>
                  <a:lnTo>
                    <a:pt x="739" y="382"/>
                  </a:lnTo>
                  <a:lnTo>
                    <a:pt x="739" y="191"/>
                  </a:lnTo>
                  <a:lnTo>
                    <a:pt x="723" y="74"/>
                  </a:lnTo>
                  <a:lnTo>
                    <a:pt x="723" y="21"/>
                  </a:lnTo>
                  <a:lnTo>
                    <a:pt x="723" y="21"/>
                  </a:lnTo>
                  <a:lnTo>
                    <a:pt x="723" y="21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8" name=""/>
            <p:cNvSpPr/>
            <p:nvPr/>
          </p:nvSpPr>
          <p:spPr>
            <a:xfrm>
              <a:off x="2367000" y="1420920"/>
              <a:ext cx="655560" cy="412560"/>
            </a:xfrm>
            <a:custGeom>
              <a:avLst/>
              <a:gdLst/>
              <a:ahLst/>
              <a:rect l="l" t="t" r="r" b="b"/>
              <a:pathLst>
                <a:path w="564" h="356">
                  <a:moveTo>
                    <a:pt x="0" y="330"/>
                  </a:moveTo>
                  <a:lnTo>
                    <a:pt x="27" y="0"/>
                  </a:lnTo>
                  <a:lnTo>
                    <a:pt x="170" y="11"/>
                  </a:lnTo>
                  <a:lnTo>
                    <a:pt x="276" y="21"/>
                  </a:lnTo>
                  <a:lnTo>
                    <a:pt x="521" y="27"/>
                  </a:lnTo>
                  <a:lnTo>
                    <a:pt x="521" y="32"/>
                  </a:lnTo>
                  <a:lnTo>
                    <a:pt x="532" y="59"/>
                  </a:lnTo>
                  <a:lnTo>
                    <a:pt x="526" y="69"/>
                  </a:lnTo>
                  <a:lnTo>
                    <a:pt x="521" y="85"/>
                  </a:lnTo>
                  <a:lnTo>
                    <a:pt x="526" y="117"/>
                  </a:lnTo>
                  <a:lnTo>
                    <a:pt x="532" y="149"/>
                  </a:lnTo>
                  <a:lnTo>
                    <a:pt x="542" y="160"/>
                  </a:lnTo>
                  <a:lnTo>
                    <a:pt x="548" y="191"/>
                  </a:lnTo>
                  <a:lnTo>
                    <a:pt x="548" y="245"/>
                  </a:lnTo>
                  <a:lnTo>
                    <a:pt x="553" y="261"/>
                  </a:lnTo>
                  <a:lnTo>
                    <a:pt x="553" y="276"/>
                  </a:lnTo>
                  <a:lnTo>
                    <a:pt x="553" y="287"/>
                  </a:lnTo>
                  <a:lnTo>
                    <a:pt x="564" y="324"/>
                  </a:lnTo>
                  <a:lnTo>
                    <a:pt x="564" y="340"/>
                  </a:lnTo>
                  <a:lnTo>
                    <a:pt x="564" y="356"/>
                  </a:lnTo>
                  <a:lnTo>
                    <a:pt x="0" y="33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9" name=""/>
            <p:cNvSpPr/>
            <p:nvPr/>
          </p:nvSpPr>
          <p:spPr>
            <a:xfrm>
              <a:off x="2367000" y="1420920"/>
              <a:ext cx="655560" cy="412560"/>
            </a:xfrm>
            <a:custGeom>
              <a:avLst/>
              <a:gdLst/>
              <a:ahLst/>
              <a:rect l="l" t="t" r="r" b="b"/>
              <a:pathLst>
                <a:path w="564" h="356">
                  <a:moveTo>
                    <a:pt x="0" y="330"/>
                  </a:moveTo>
                  <a:lnTo>
                    <a:pt x="27" y="0"/>
                  </a:lnTo>
                  <a:lnTo>
                    <a:pt x="170" y="11"/>
                  </a:lnTo>
                  <a:lnTo>
                    <a:pt x="276" y="21"/>
                  </a:lnTo>
                  <a:lnTo>
                    <a:pt x="521" y="27"/>
                  </a:lnTo>
                  <a:lnTo>
                    <a:pt x="521" y="32"/>
                  </a:lnTo>
                  <a:lnTo>
                    <a:pt x="532" y="59"/>
                  </a:lnTo>
                  <a:lnTo>
                    <a:pt x="526" y="69"/>
                  </a:lnTo>
                  <a:lnTo>
                    <a:pt x="521" y="85"/>
                  </a:lnTo>
                  <a:lnTo>
                    <a:pt x="526" y="117"/>
                  </a:lnTo>
                  <a:lnTo>
                    <a:pt x="532" y="149"/>
                  </a:lnTo>
                  <a:lnTo>
                    <a:pt x="542" y="160"/>
                  </a:lnTo>
                  <a:lnTo>
                    <a:pt x="548" y="191"/>
                  </a:lnTo>
                  <a:lnTo>
                    <a:pt x="548" y="245"/>
                  </a:lnTo>
                  <a:lnTo>
                    <a:pt x="553" y="261"/>
                  </a:lnTo>
                  <a:lnTo>
                    <a:pt x="553" y="276"/>
                  </a:lnTo>
                  <a:lnTo>
                    <a:pt x="553" y="287"/>
                  </a:lnTo>
                  <a:lnTo>
                    <a:pt x="564" y="324"/>
                  </a:lnTo>
                  <a:lnTo>
                    <a:pt x="564" y="340"/>
                  </a:lnTo>
                  <a:lnTo>
                    <a:pt x="564" y="356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0" name=""/>
            <p:cNvSpPr/>
            <p:nvPr/>
          </p:nvSpPr>
          <p:spPr>
            <a:xfrm>
              <a:off x="654120" y="1143000"/>
              <a:ext cx="664920" cy="487440"/>
            </a:xfrm>
            <a:custGeom>
              <a:avLst/>
              <a:gdLst/>
              <a:ahLst/>
              <a:rect l="l" t="t" r="r" b="b"/>
              <a:pathLst>
                <a:path w="574" h="420">
                  <a:moveTo>
                    <a:pt x="515" y="393"/>
                  </a:moveTo>
                  <a:lnTo>
                    <a:pt x="510" y="399"/>
                  </a:lnTo>
                  <a:lnTo>
                    <a:pt x="510" y="404"/>
                  </a:lnTo>
                  <a:lnTo>
                    <a:pt x="510" y="420"/>
                  </a:lnTo>
                  <a:lnTo>
                    <a:pt x="356" y="383"/>
                  </a:lnTo>
                  <a:lnTo>
                    <a:pt x="345" y="388"/>
                  </a:lnTo>
                  <a:lnTo>
                    <a:pt x="340" y="388"/>
                  </a:lnTo>
                  <a:lnTo>
                    <a:pt x="329" y="388"/>
                  </a:lnTo>
                  <a:lnTo>
                    <a:pt x="318" y="383"/>
                  </a:lnTo>
                  <a:lnTo>
                    <a:pt x="313" y="383"/>
                  </a:lnTo>
                  <a:lnTo>
                    <a:pt x="308" y="383"/>
                  </a:lnTo>
                  <a:lnTo>
                    <a:pt x="297" y="383"/>
                  </a:lnTo>
                  <a:lnTo>
                    <a:pt x="287" y="383"/>
                  </a:lnTo>
                  <a:lnTo>
                    <a:pt x="281" y="383"/>
                  </a:lnTo>
                  <a:lnTo>
                    <a:pt x="265" y="388"/>
                  </a:lnTo>
                  <a:lnTo>
                    <a:pt x="260" y="388"/>
                  </a:lnTo>
                  <a:lnTo>
                    <a:pt x="239" y="388"/>
                  </a:lnTo>
                  <a:lnTo>
                    <a:pt x="233" y="383"/>
                  </a:lnTo>
                  <a:lnTo>
                    <a:pt x="223" y="377"/>
                  </a:lnTo>
                  <a:lnTo>
                    <a:pt x="191" y="383"/>
                  </a:lnTo>
                  <a:lnTo>
                    <a:pt x="180" y="372"/>
                  </a:lnTo>
                  <a:lnTo>
                    <a:pt x="154" y="367"/>
                  </a:lnTo>
                  <a:lnTo>
                    <a:pt x="138" y="361"/>
                  </a:lnTo>
                  <a:lnTo>
                    <a:pt x="122" y="367"/>
                  </a:lnTo>
                  <a:lnTo>
                    <a:pt x="95" y="361"/>
                  </a:lnTo>
                  <a:lnTo>
                    <a:pt x="74" y="351"/>
                  </a:lnTo>
                  <a:lnTo>
                    <a:pt x="69" y="345"/>
                  </a:lnTo>
                  <a:lnTo>
                    <a:pt x="69" y="314"/>
                  </a:lnTo>
                  <a:lnTo>
                    <a:pt x="74" y="308"/>
                  </a:lnTo>
                  <a:lnTo>
                    <a:pt x="69" y="292"/>
                  </a:lnTo>
                  <a:lnTo>
                    <a:pt x="53" y="282"/>
                  </a:lnTo>
                  <a:lnTo>
                    <a:pt x="42" y="282"/>
                  </a:lnTo>
                  <a:lnTo>
                    <a:pt x="42" y="276"/>
                  </a:lnTo>
                  <a:lnTo>
                    <a:pt x="31" y="271"/>
                  </a:lnTo>
                  <a:lnTo>
                    <a:pt x="21" y="266"/>
                  </a:lnTo>
                  <a:lnTo>
                    <a:pt x="21" y="260"/>
                  </a:lnTo>
                  <a:lnTo>
                    <a:pt x="5" y="255"/>
                  </a:lnTo>
                  <a:lnTo>
                    <a:pt x="0" y="255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5" y="223"/>
                  </a:lnTo>
                  <a:lnTo>
                    <a:pt x="5" y="223"/>
                  </a:lnTo>
                  <a:lnTo>
                    <a:pt x="5" y="218"/>
                  </a:lnTo>
                  <a:lnTo>
                    <a:pt x="10" y="223"/>
                  </a:lnTo>
                  <a:lnTo>
                    <a:pt x="10" y="229"/>
                  </a:lnTo>
                  <a:lnTo>
                    <a:pt x="10" y="234"/>
                  </a:lnTo>
                  <a:lnTo>
                    <a:pt x="5" y="234"/>
                  </a:lnTo>
                  <a:lnTo>
                    <a:pt x="10" y="239"/>
                  </a:lnTo>
                  <a:lnTo>
                    <a:pt x="21" y="229"/>
                  </a:lnTo>
                  <a:lnTo>
                    <a:pt x="16" y="223"/>
                  </a:lnTo>
                  <a:lnTo>
                    <a:pt x="16" y="223"/>
                  </a:lnTo>
                  <a:lnTo>
                    <a:pt x="21" y="218"/>
                  </a:lnTo>
                  <a:lnTo>
                    <a:pt x="21" y="207"/>
                  </a:lnTo>
                  <a:lnTo>
                    <a:pt x="10" y="207"/>
                  </a:lnTo>
                  <a:lnTo>
                    <a:pt x="10" y="191"/>
                  </a:lnTo>
                  <a:lnTo>
                    <a:pt x="16" y="191"/>
                  </a:lnTo>
                  <a:lnTo>
                    <a:pt x="21" y="191"/>
                  </a:lnTo>
                  <a:lnTo>
                    <a:pt x="21" y="186"/>
                  </a:lnTo>
                  <a:lnTo>
                    <a:pt x="31" y="186"/>
                  </a:lnTo>
                  <a:lnTo>
                    <a:pt x="26" y="181"/>
                  </a:lnTo>
                  <a:lnTo>
                    <a:pt x="26" y="175"/>
                  </a:lnTo>
                  <a:lnTo>
                    <a:pt x="21" y="175"/>
                  </a:lnTo>
                  <a:lnTo>
                    <a:pt x="16" y="181"/>
                  </a:lnTo>
                  <a:lnTo>
                    <a:pt x="16" y="170"/>
                  </a:lnTo>
                  <a:lnTo>
                    <a:pt x="16" y="159"/>
                  </a:lnTo>
                  <a:lnTo>
                    <a:pt x="16" y="149"/>
                  </a:lnTo>
                  <a:lnTo>
                    <a:pt x="16" y="138"/>
                  </a:lnTo>
                  <a:lnTo>
                    <a:pt x="16" y="128"/>
                  </a:lnTo>
                  <a:lnTo>
                    <a:pt x="16" y="106"/>
                  </a:lnTo>
                  <a:lnTo>
                    <a:pt x="21" y="96"/>
                  </a:lnTo>
                  <a:lnTo>
                    <a:pt x="10" y="69"/>
                  </a:lnTo>
                  <a:lnTo>
                    <a:pt x="10" y="48"/>
                  </a:lnTo>
                  <a:lnTo>
                    <a:pt x="16" y="37"/>
                  </a:lnTo>
                  <a:lnTo>
                    <a:pt x="16" y="21"/>
                  </a:lnTo>
                  <a:lnTo>
                    <a:pt x="69" y="58"/>
                  </a:lnTo>
                  <a:lnTo>
                    <a:pt x="101" y="74"/>
                  </a:lnTo>
                  <a:lnTo>
                    <a:pt x="122" y="80"/>
                  </a:lnTo>
                  <a:lnTo>
                    <a:pt x="132" y="85"/>
                  </a:lnTo>
                  <a:lnTo>
                    <a:pt x="143" y="85"/>
                  </a:lnTo>
                  <a:lnTo>
                    <a:pt x="148" y="90"/>
                  </a:lnTo>
                  <a:lnTo>
                    <a:pt x="154" y="96"/>
                  </a:lnTo>
                  <a:lnTo>
                    <a:pt x="154" y="122"/>
                  </a:lnTo>
                  <a:lnTo>
                    <a:pt x="154" y="128"/>
                  </a:lnTo>
                  <a:lnTo>
                    <a:pt x="143" y="133"/>
                  </a:lnTo>
                  <a:lnTo>
                    <a:pt x="143" y="149"/>
                  </a:lnTo>
                  <a:lnTo>
                    <a:pt x="143" y="154"/>
                  </a:lnTo>
                  <a:lnTo>
                    <a:pt x="143" y="159"/>
                  </a:lnTo>
                  <a:lnTo>
                    <a:pt x="143" y="165"/>
                  </a:lnTo>
                  <a:lnTo>
                    <a:pt x="138" y="170"/>
                  </a:lnTo>
                  <a:lnTo>
                    <a:pt x="138" y="175"/>
                  </a:lnTo>
                  <a:lnTo>
                    <a:pt x="143" y="181"/>
                  </a:lnTo>
                  <a:lnTo>
                    <a:pt x="154" y="175"/>
                  </a:lnTo>
                  <a:lnTo>
                    <a:pt x="159" y="149"/>
                  </a:lnTo>
                  <a:lnTo>
                    <a:pt x="164" y="143"/>
                  </a:lnTo>
                  <a:lnTo>
                    <a:pt x="170" y="133"/>
                  </a:lnTo>
                  <a:lnTo>
                    <a:pt x="186" y="122"/>
                  </a:lnTo>
                  <a:lnTo>
                    <a:pt x="186" y="112"/>
                  </a:lnTo>
                  <a:lnTo>
                    <a:pt x="180" y="90"/>
                  </a:lnTo>
                  <a:lnTo>
                    <a:pt x="170" y="64"/>
                  </a:lnTo>
                  <a:lnTo>
                    <a:pt x="164" y="58"/>
                  </a:lnTo>
                  <a:lnTo>
                    <a:pt x="170" y="53"/>
                  </a:lnTo>
                  <a:lnTo>
                    <a:pt x="175" y="58"/>
                  </a:lnTo>
                  <a:lnTo>
                    <a:pt x="180" y="43"/>
                  </a:lnTo>
                  <a:lnTo>
                    <a:pt x="180" y="27"/>
                  </a:lnTo>
                  <a:lnTo>
                    <a:pt x="170" y="27"/>
                  </a:lnTo>
                  <a:lnTo>
                    <a:pt x="170" y="16"/>
                  </a:lnTo>
                  <a:lnTo>
                    <a:pt x="170" y="0"/>
                  </a:lnTo>
                  <a:lnTo>
                    <a:pt x="287" y="32"/>
                  </a:lnTo>
                  <a:lnTo>
                    <a:pt x="393" y="58"/>
                  </a:lnTo>
                  <a:lnTo>
                    <a:pt x="574" y="101"/>
                  </a:lnTo>
                  <a:lnTo>
                    <a:pt x="510" y="372"/>
                  </a:lnTo>
                  <a:lnTo>
                    <a:pt x="510" y="377"/>
                  </a:lnTo>
                  <a:lnTo>
                    <a:pt x="510" y="388"/>
                  </a:lnTo>
                  <a:lnTo>
                    <a:pt x="515" y="393"/>
                  </a:lnTo>
                  <a:lnTo>
                    <a:pt x="515" y="393"/>
                  </a:lnTo>
                  <a:close/>
                </a:path>
              </a:pathLst>
            </a:custGeom>
            <a:solidFill>
              <a:srgbClr val="fff21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1" name=""/>
            <p:cNvSpPr/>
            <p:nvPr/>
          </p:nvSpPr>
          <p:spPr>
            <a:xfrm>
              <a:off x="654120" y="1143000"/>
              <a:ext cx="664920" cy="487440"/>
            </a:xfrm>
            <a:custGeom>
              <a:avLst/>
              <a:gdLst/>
              <a:ahLst/>
              <a:rect l="l" t="t" r="r" b="b"/>
              <a:pathLst>
                <a:path w="574" h="420">
                  <a:moveTo>
                    <a:pt x="515" y="393"/>
                  </a:moveTo>
                  <a:lnTo>
                    <a:pt x="510" y="399"/>
                  </a:lnTo>
                  <a:lnTo>
                    <a:pt x="510" y="404"/>
                  </a:lnTo>
                  <a:lnTo>
                    <a:pt x="510" y="420"/>
                  </a:lnTo>
                  <a:lnTo>
                    <a:pt x="356" y="383"/>
                  </a:lnTo>
                  <a:lnTo>
                    <a:pt x="345" y="388"/>
                  </a:lnTo>
                  <a:lnTo>
                    <a:pt x="340" y="388"/>
                  </a:lnTo>
                  <a:lnTo>
                    <a:pt x="329" y="388"/>
                  </a:lnTo>
                  <a:lnTo>
                    <a:pt x="318" y="383"/>
                  </a:lnTo>
                  <a:lnTo>
                    <a:pt x="313" y="383"/>
                  </a:lnTo>
                  <a:lnTo>
                    <a:pt x="308" y="383"/>
                  </a:lnTo>
                  <a:lnTo>
                    <a:pt x="297" y="383"/>
                  </a:lnTo>
                  <a:lnTo>
                    <a:pt x="287" y="383"/>
                  </a:lnTo>
                  <a:lnTo>
                    <a:pt x="281" y="383"/>
                  </a:lnTo>
                  <a:lnTo>
                    <a:pt x="265" y="388"/>
                  </a:lnTo>
                  <a:lnTo>
                    <a:pt x="260" y="388"/>
                  </a:lnTo>
                  <a:lnTo>
                    <a:pt x="239" y="388"/>
                  </a:lnTo>
                  <a:lnTo>
                    <a:pt x="233" y="383"/>
                  </a:lnTo>
                  <a:lnTo>
                    <a:pt x="223" y="377"/>
                  </a:lnTo>
                  <a:lnTo>
                    <a:pt x="191" y="383"/>
                  </a:lnTo>
                  <a:lnTo>
                    <a:pt x="180" y="372"/>
                  </a:lnTo>
                  <a:lnTo>
                    <a:pt x="154" y="367"/>
                  </a:lnTo>
                  <a:lnTo>
                    <a:pt x="138" y="361"/>
                  </a:lnTo>
                  <a:lnTo>
                    <a:pt x="122" y="367"/>
                  </a:lnTo>
                  <a:lnTo>
                    <a:pt x="95" y="361"/>
                  </a:lnTo>
                  <a:lnTo>
                    <a:pt x="74" y="351"/>
                  </a:lnTo>
                  <a:lnTo>
                    <a:pt x="69" y="345"/>
                  </a:lnTo>
                  <a:lnTo>
                    <a:pt x="69" y="314"/>
                  </a:lnTo>
                  <a:lnTo>
                    <a:pt x="74" y="308"/>
                  </a:lnTo>
                  <a:lnTo>
                    <a:pt x="69" y="292"/>
                  </a:lnTo>
                  <a:lnTo>
                    <a:pt x="53" y="282"/>
                  </a:lnTo>
                  <a:lnTo>
                    <a:pt x="42" y="282"/>
                  </a:lnTo>
                  <a:lnTo>
                    <a:pt x="42" y="276"/>
                  </a:lnTo>
                  <a:lnTo>
                    <a:pt x="31" y="271"/>
                  </a:lnTo>
                  <a:lnTo>
                    <a:pt x="21" y="266"/>
                  </a:lnTo>
                  <a:lnTo>
                    <a:pt x="21" y="260"/>
                  </a:lnTo>
                  <a:lnTo>
                    <a:pt x="5" y="255"/>
                  </a:lnTo>
                  <a:lnTo>
                    <a:pt x="0" y="255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5" y="223"/>
                  </a:lnTo>
                  <a:lnTo>
                    <a:pt x="5" y="223"/>
                  </a:lnTo>
                  <a:lnTo>
                    <a:pt x="5" y="218"/>
                  </a:lnTo>
                  <a:lnTo>
                    <a:pt x="10" y="223"/>
                  </a:lnTo>
                  <a:lnTo>
                    <a:pt x="10" y="229"/>
                  </a:lnTo>
                  <a:lnTo>
                    <a:pt x="10" y="234"/>
                  </a:lnTo>
                  <a:lnTo>
                    <a:pt x="5" y="234"/>
                  </a:lnTo>
                  <a:lnTo>
                    <a:pt x="10" y="239"/>
                  </a:lnTo>
                  <a:lnTo>
                    <a:pt x="21" y="229"/>
                  </a:lnTo>
                  <a:lnTo>
                    <a:pt x="16" y="223"/>
                  </a:lnTo>
                  <a:lnTo>
                    <a:pt x="16" y="223"/>
                  </a:lnTo>
                  <a:lnTo>
                    <a:pt x="21" y="218"/>
                  </a:lnTo>
                  <a:lnTo>
                    <a:pt x="21" y="207"/>
                  </a:lnTo>
                  <a:lnTo>
                    <a:pt x="10" y="207"/>
                  </a:lnTo>
                  <a:lnTo>
                    <a:pt x="10" y="191"/>
                  </a:lnTo>
                  <a:lnTo>
                    <a:pt x="16" y="191"/>
                  </a:lnTo>
                  <a:lnTo>
                    <a:pt x="21" y="191"/>
                  </a:lnTo>
                  <a:lnTo>
                    <a:pt x="21" y="186"/>
                  </a:lnTo>
                  <a:lnTo>
                    <a:pt x="31" y="186"/>
                  </a:lnTo>
                  <a:lnTo>
                    <a:pt x="26" y="181"/>
                  </a:lnTo>
                  <a:lnTo>
                    <a:pt x="26" y="175"/>
                  </a:lnTo>
                  <a:lnTo>
                    <a:pt x="21" y="175"/>
                  </a:lnTo>
                  <a:lnTo>
                    <a:pt x="16" y="181"/>
                  </a:lnTo>
                  <a:lnTo>
                    <a:pt x="16" y="170"/>
                  </a:lnTo>
                  <a:lnTo>
                    <a:pt x="16" y="159"/>
                  </a:lnTo>
                  <a:lnTo>
                    <a:pt x="16" y="149"/>
                  </a:lnTo>
                  <a:lnTo>
                    <a:pt x="16" y="138"/>
                  </a:lnTo>
                  <a:lnTo>
                    <a:pt x="16" y="128"/>
                  </a:lnTo>
                  <a:lnTo>
                    <a:pt x="16" y="106"/>
                  </a:lnTo>
                  <a:lnTo>
                    <a:pt x="21" y="96"/>
                  </a:lnTo>
                  <a:lnTo>
                    <a:pt x="10" y="69"/>
                  </a:lnTo>
                  <a:lnTo>
                    <a:pt x="10" y="48"/>
                  </a:lnTo>
                  <a:lnTo>
                    <a:pt x="16" y="37"/>
                  </a:lnTo>
                  <a:lnTo>
                    <a:pt x="16" y="21"/>
                  </a:lnTo>
                  <a:lnTo>
                    <a:pt x="69" y="58"/>
                  </a:lnTo>
                  <a:lnTo>
                    <a:pt x="101" y="74"/>
                  </a:lnTo>
                  <a:lnTo>
                    <a:pt x="122" y="80"/>
                  </a:lnTo>
                  <a:lnTo>
                    <a:pt x="132" y="85"/>
                  </a:lnTo>
                  <a:lnTo>
                    <a:pt x="143" y="85"/>
                  </a:lnTo>
                  <a:lnTo>
                    <a:pt x="148" y="90"/>
                  </a:lnTo>
                  <a:lnTo>
                    <a:pt x="154" y="96"/>
                  </a:lnTo>
                  <a:lnTo>
                    <a:pt x="154" y="122"/>
                  </a:lnTo>
                  <a:lnTo>
                    <a:pt x="154" y="128"/>
                  </a:lnTo>
                  <a:lnTo>
                    <a:pt x="143" y="133"/>
                  </a:lnTo>
                  <a:lnTo>
                    <a:pt x="143" y="149"/>
                  </a:lnTo>
                  <a:lnTo>
                    <a:pt x="143" y="154"/>
                  </a:lnTo>
                  <a:lnTo>
                    <a:pt x="143" y="159"/>
                  </a:lnTo>
                  <a:lnTo>
                    <a:pt x="143" y="165"/>
                  </a:lnTo>
                  <a:lnTo>
                    <a:pt x="138" y="170"/>
                  </a:lnTo>
                  <a:lnTo>
                    <a:pt x="138" y="175"/>
                  </a:lnTo>
                  <a:lnTo>
                    <a:pt x="143" y="181"/>
                  </a:lnTo>
                  <a:lnTo>
                    <a:pt x="154" y="175"/>
                  </a:lnTo>
                  <a:lnTo>
                    <a:pt x="159" y="149"/>
                  </a:lnTo>
                  <a:lnTo>
                    <a:pt x="164" y="143"/>
                  </a:lnTo>
                  <a:lnTo>
                    <a:pt x="170" y="133"/>
                  </a:lnTo>
                  <a:lnTo>
                    <a:pt x="186" y="122"/>
                  </a:lnTo>
                  <a:lnTo>
                    <a:pt x="186" y="112"/>
                  </a:lnTo>
                  <a:lnTo>
                    <a:pt x="180" y="90"/>
                  </a:lnTo>
                  <a:lnTo>
                    <a:pt x="170" y="64"/>
                  </a:lnTo>
                  <a:lnTo>
                    <a:pt x="164" y="58"/>
                  </a:lnTo>
                  <a:lnTo>
                    <a:pt x="170" y="53"/>
                  </a:lnTo>
                  <a:lnTo>
                    <a:pt x="175" y="58"/>
                  </a:lnTo>
                  <a:lnTo>
                    <a:pt x="180" y="43"/>
                  </a:lnTo>
                  <a:lnTo>
                    <a:pt x="180" y="27"/>
                  </a:lnTo>
                  <a:lnTo>
                    <a:pt x="170" y="27"/>
                  </a:lnTo>
                  <a:lnTo>
                    <a:pt x="170" y="16"/>
                  </a:lnTo>
                  <a:lnTo>
                    <a:pt x="170" y="0"/>
                  </a:lnTo>
                  <a:lnTo>
                    <a:pt x="287" y="32"/>
                  </a:lnTo>
                  <a:lnTo>
                    <a:pt x="393" y="58"/>
                  </a:lnTo>
                  <a:lnTo>
                    <a:pt x="574" y="101"/>
                  </a:lnTo>
                  <a:lnTo>
                    <a:pt x="510" y="372"/>
                  </a:lnTo>
                  <a:lnTo>
                    <a:pt x="510" y="377"/>
                  </a:lnTo>
                  <a:lnTo>
                    <a:pt x="510" y="388"/>
                  </a:lnTo>
                  <a:lnTo>
                    <a:pt x="515" y="393"/>
                  </a:lnTo>
                  <a:lnTo>
                    <a:pt x="515" y="393"/>
                  </a:lnTo>
                  <a:lnTo>
                    <a:pt x="515" y="393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2" name=""/>
            <p:cNvSpPr/>
            <p:nvPr/>
          </p:nvSpPr>
          <p:spPr>
            <a:xfrm>
              <a:off x="4575240" y="1711440"/>
              <a:ext cx="752400" cy="577800"/>
            </a:xfrm>
            <a:custGeom>
              <a:avLst/>
              <a:gdLst/>
              <a:ahLst/>
              <a:rect l="l" t="t" r="r" b="b"/>
              <a:pathLst>
                <a:path w="648" h="499">
                  <a:moveTo>
                    <a:pt x="420" y="414"/>
                  </a:moveTo>
                  <a:lnTo>
                    <a:pt x="494" y="436"/>
                  </a:lnTo>
                  <a:lnTo>
                    <a:pt x="499" y="452"/>
                  </a:lnTo>
                  <a:lnTo>
                    <a:pt x="494" y="452"/>
                  </a:lnTo>
                  <a:lnTo>
                    <a:pt x="489" y="457"/>
                  </a:lnTo>
                  <a:lnTo>
                    <a:pt x="489" y="468"/>
                  </a:lnTo>
                  <a:lnTo>
                    <a:pt x="489" y="478"/>
                  </a:lnTo>
                  <a:lnTo>
                    <a:pt x="483" y="478"/>
                  </a:lnTo>
                  <a:lnTo>
                    <a:pt x="478" y="478"/>
                  </a:lnTo>
                  <a:lnTo>
                    <a:pt x="473" y="494"/>
                  </a:lnTo>
                  <a:lnTo>
                    <a:pt x="473" y="499"/>
                  </a:lnTo>
                  <a:lnTo>
                    <a:pt x="473" y="499"/>
                  </a:lnTo>
                  <a:lnTo>
                    <a:pt x="478" y="499"/>
                  </a:lnTo>
                  <a:lnTo>
                    <a:pt x="478" y="494"/>
                  </a:lnTo>
                  <a:lnTo>
                    <a:pt x="494" y="484"/>
                  </a:lnTo>
                  <a:lnTo>
                    <a:pt x="499" y="484"/>
                  </a:lnTo>
                  <a:lnTo>
                    <a:pt x="515" y="484"/>
                  </a:lnTo>
                  <a:lnTo>
                    <a:pt x="521" y="478"/>
                  </a:lnTo>
                  <a:lnTo>
                    <a:pt x="531" y="478"/>
                  </a:lnTo>
                  <a:lnTo>
                    <a:pt x="547" y="473"/>
                  </a:lnTo>
                  <a:lnTo>
                    <a:pt x="553" y="468"/>
                  </a:lnTo>
                  <a:lnTo>
                    <a:pt x="563" y="457"/>
                  </a:lnTo>
                  <a:lnTo>
                    <a:pt x="600" y="430"/>
                  </a:lnTo>
                  <a:lnTo>
                    <a:pt x="611" y="425"/>
                  </a:lnTo>
                  <a:lnTo>
                    <a:pt x="622" y="420"/>
                  </a:lnTo>
                  <a:lnTo>
                    <a:pt x="627" y="414"/>
                  </a:lnTo>
                  <a:lnTo>
                    <a:pt x="632" y="409"/>
                  </a:lnTo>
                  <a:lnTo>
                    <a:pt x="643" y="404"/>
                  </a:lnTo>
                  <a:lnTo>
                    <a:pt x="643" y="404"/>
                  </a:lnTo>
                  <a:lnTo>
                    <a:pt x="648" y="393"/>
                  </a:lnTo>
                  <a:lnTo>
                    <a:pt x="648" y="388"/>
                  </a:lnTo>
                  <a:lnTo>
                    <a:pt x="648" y="388"/>
                  </a:lnTo>
                  <a:lnTo>
                    <a:pt x="643" y="398"/>
                  </a:lnTo>
                  <a:lnTo>
                    <a:pt x="632" y="398"/>
                  </a:lnTo>
                  <a:lnTo>
                    <a:pt x="622" y="404"/>
                  </a:lnTo>
                  <a:lnTo>
                    <a:pt x="616" y="409"/>
                  </a:lnTo>
                  <a:lnTo>
                    <a:pt x="611" y="414"/>
                  </a:lnTo>
                  <a:lnTo>
                    <a:pt x="600" y="420"/>
                  </a:lnTo>
                  <a:lnTo>
                    <a:pt x="600" y="414"/>
                  </a:lnTo>
                  <a:lnTo>
                    <a:pt x="606" y="409"/>
                  </a:lnTo>
                  <a:lnTo>
                    <a:pt x="611" y="404"/>
                  </a:lnTo>
                  <a:lnTo>
                    <a:pt x="616" y="388"/>
                  </a:lnTo>
                  <a:lnTo>
                    <a:pt x="616" y="388"/>
                  </a:lnTo>
                  <a:lnTo>
                    <a:pt x="611" y="393"/>
                  </a:lnTo>
                  <a:lnTo>
                    <a:pt x="606" y="398"/>
                  </a:lnTo>
                  <a:lnTo>
                    <a:pt x="600" y="404"/>
                  </a:lnTo>
                  <a:lnTo>
                    <a:pt x="579" y="420"/>
                  </a:lnTo>
                  <a:lnTo>
                    <a:pt x="547" y="430"/>
                  </a:lnTo>
                  <a:lnTo>
                    <a:pt x="526" y="441"/>
                  </a:lnTo>
                  <a:lnTo>
                    <a:pt x="515" y="446"/>
                  </a:lnTo>
                  <a:lnTo>
                    <a:pt x="510" y="462"/>
                  </a:lnTo>
                  <a:lnTo>
                    <a:pt x="505" y="457"/>
                  </a:lnTo>
                  <a:lnTo>
                    <a:pt x="505" y="446"/>
                  </a:lnTo>
                  <a:lnTo>
                    <a:pt x="505" y="436"/>
                  </a:lnTo>
                  <a:lnTo>
                    <a:pt x="515" y="430"/>
                  </a:lnTo>
                  <a:lnTo>
                    <a:pt x="505" y="425"/>
                  </a:lnTo>
                  <a:lnTo>
                    <a:pt x="515" y="409"/>
                  </a:lnTo>
                  <a:lnTo>
                    <a:pt x="521" y="404"/>
                  </a:lnTo>
                  <a:lnTo>
                    <a:pt x="515" y="398"/>
                  </a:lnTo>
                  <a:lnTo>
                    <a:pt x="505" y="319"/>
                  </a:lnTo>
                  <a:lnTo>
                    <a:pt x="499" y="313"/>
                  </a:lnTo>
                  <a:lnTo>
                    <a:pt x="499" y="239"/>
                  </a:lnTo>
                  <a:lnTo>
                    <a:pt x="494" y="223"/>
                  </a:lnTo>
                  <a:lnTo>
                    <a:pt x="483" y="202"/>
                  </a:lnTo>
                  <a:lnTo>
                    <a:pt x="483" y="186"/>
                  </a:lnTo>
                  <a:lnTo>
                    <a:pt x="478" y="165"/>
                  </a:lnTo>
                  <a:lnTo>
                    <a:pt x="473" y="149"/>
                  </a:lnTo>
                  <a:lnTo>
                    <a:pt x="468" y="149"/>
                  </a:lnTo>
                  <a:lnTo>
                    <a:pt x="468" y="154"/>
                  </a:lnTo>
                  <a:lnTo>
                    <a:pt x="468" y="154"/>
                  </a:lnTo>
                  <a:lnTo>
                    <a:pt x="462" y="149"/>
                  </a:lnTo>
                  <a:lnTo>
                    <a:pt x="468" y="133"/>
                  </a:lnTo>
                  <a:lnTo>
                    <a:pt x="452" y="101"/>
                  </a:lnTo>
                  <a:lnTo>
                    <a:pt x="452" y="90"/>
                  </a:lnTo>
                  <a:lnTo>
                    <a:pt x="457" y="80"/>
                  </a:lnTo>
                  <a:lnTo>
                    <a:pt x="452" y="58"/>
                  </a:lnTo>
                  <a:lnTo>
                    <a:pt x="441" y="26"/>
                  </a:lnTo>
                  <a:lnTo>
                    <a:pt x="441" y="21"/>
                  </a:lnTo>
                  <a:lnTo>
                    <a:pt x="436" y="16"/>
                  </a:lnTo>
                  <a:lnTo>
                    <a:pt x="436" y="11"/>
                  </a:lnTo>
                  <a:lnTo>
                    <a:pt x="430" y="0"/>
                  </a:lnTo>
                  <a:lnTo>
                    <a:pt x="329" y="26"/>
                  </a:lnTo>
                  <a:lnTo>
                    <a:pt x="329" y="26"/>
                  </a:lnTo>
                  <a:lnTo>
                    <a:pt x="324" y="26"/>
                  </a:lnTo>
                  <a:lnTo>
                    <a:pt x="313" y="32"/>
                  </a:lnTo>
                  <a:lnTo>
                    <a:pt x="292" y="53"/>
                  </a:lnTo>
                  <a:lnTo>
                    <a:pt x="266" y="90"/>
                  </a:lnTo>
                  <a:lnTo>
                    <a:pt x="260" y="96"/>
                  </a:lnTo>
                  <a:lnTo>
                    <a:pt x="266" y="101"/>
                  </a:lnTo>
                  <a:lnTo>
                    <a:pt x="260" y="117"/>
                  </a:lnTo>
                  <a:lnTo>
                    <a:pt x="255" y="117"/>
                  </a:lnTo>
                  <a:lnTo>
                    <a:pt x="228" y="143"/>
                  </a:lnTo>
                  <a:lnTo>
                    <a:pt x="228" y="149"/>
                  </a:lnTo>
                  <a:lnTo>
                    <a:pt x="228" y="159"/>
                  </a:lnTo>
                  <a:lnTo>
                    <a:pt x="234" y="165"/>
                  </a:lnTo>
                  <a:lnTo>
                    <a:pt x="239" y="159"/>
                  </a:lnTo>
                  <a:lnTo>
                    <a:pt x="244" y="165"/>
                  </a:lnTo>
                  <a:lnTo>
                    <a:pt x="244" y="170"/>
                  </a:lnTo>
                  <a:lnTo>
                    <a:pt x="239" y="175"/>
                  </a:lnTo>
                  <a:lnTo>
                    <a:pt x="244" y="186"/>
                  </a:lnTo>
                  <a:lnTo>
                    <a:pt x="250" y="191"/>
                  </a:lnTo>
                  <a:lnTo>
                    <a:pt x="250" y="207"/>
                  </a:lnTo>
                  <a:lnTo>
                    <a:pt x="234" y="218"/>
                  </a:lnTo>
                  <a:lnTo>
                    <a:pt x="207" y="239"/>
                  </a:lnTo>
                  <a:lnTo>
                    <a:pt x="191" y="244"/>
                  </a:lnTo>
                  <a:lnTo>
                    <a:pt x="149" y="260"/>
                  </a:lnTo>
                  <a:lnTo>
                    <a:pt x="133" y="255"/>
                  </a:lnTo>
                  <a:lnTo>
                    <a:pt x="122" y="250"/>
                  </a:lnTo>
                  <a:lnTo>
                    <a:pt x="101" y="255"/>
                  </a:lnTo>
                  <a:lnTo>
                    <a:pt x="80" y="260"/>
                  </a:lnTo>
                  <a:lnTo>
                    <a:pt x="53" y="266"/>
                  </a:lnTo>
                  <a:lnTo>
                    <a:pt x="42" y="276"/>
                  </a:lnTo>
                  <a:lnTo>
                    <a:pt x="42" y="287"/>
                  </a:lnTo>
                  <a:lnTo>
                    <a:pt x="42" y="298"/>
                  </a:lnTo>
                  <a:lnTo>
                    <a:pt x="58" y="313"/>
                  </a:lnTo>
                  <a:lnTo>
                    <a:pt x="58" y="319"/>
                  </a:lnTo>
                  <a:lnTo>
                    <a:pt x="58" y="324"/>
                  </a:lnTo>
                  <a:lnTo>
                    <a:pt x="58" y="335"/>
                  </a:lnTo>
                  <a:lnTo>
                    <a:pt x="53" y="335"/>
                  </a:lnTo>
                  <a:lnTo>
                    <a:pt x="48" y="351"/>
                  </a:lnTo>
                  <a:lnTo>
                    <a:pt x="10" y="388"/>
                  </a:lnTo>
                  <a:lnTo>
                    <a:pt x="0" y="398"/>
                  </a:lnTo>
                  <a:lnTo>
                    <a:pt x="5" y="425"/>
                  </a:lnTo>
                  <a:lnTo>
                    <a:pt x="356" y="356"/>
                  </a:lnTo>
                  <a:lnTo>
                    <a:pt x="361" y="356"/>
                  </a:lnTo>
                  <a:lnTo>
                    <a:pt x="361" y="367"/>
                  </a:lnTo>
                  <a:lnTo>
                    <a:pt x="367" y="367"/>
                  </a:lnTo>
                  <a:lnTo>
                    <a:pt x="367" y="367"/>
                  </a:lnTo>
                  <a:lnTo>
                    <a:pt x="372" y="367"/>
                  </a:lnTo>
                  <a:lnTo>
                    <a:pt x="377" y="372"/>
                  </a:lnTo>
                  <a:lnTo>
                    <a:pt x="388" y="393"/>
                  </a:lnTo>
                  <a:lnTo>
                    <a:pt x="393" y="398"/>
                  </a:lnTo>
                  <a:lnTo>
                    <a:pt x="393" y="404"/>
                  </a:lnTo>
                  <a:lnTo>
                    <a:pt x="393" y="404"/>
                  </a:lnTo>
                  <a:lnTo>
                    <a:pt x="414" y="409"/>
                  </a:lnTo>
                  <a:lnTo>
                    <a:pt x="420" y="414"/>
                  </a:lnTo>
                  <a:lnTo>
                    <a:pt x="420" y="414"/>
                  </a:lnTo>
                  <a:close/>
                </a:path>
              </a:pathLst>
            </a:cu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3" name=""/>
            <p:cNvSpPr/>
            <p:nvPr/>
          </p:nvSpPr>
          <p:spPr>
            <a:xfrm>
              <a:off x="4575240" y="1711440"/>
              <a:ext cx="752400" cy="577800"/>
            </a:xfrm>
            <a:custGeom>
              <a:avLst/>
              <a:gdLst/>
              <a:ahLst/>
              <a:rect l="l" t="t" r="r" b="b"/>
              <a:pathLst>
                <a:path w="648" h="499">
                  <a:moveTo>
                    <a:pt x="420" y="414"/>
                  </a:moveTo>
                  <a:lnTo>
                    <a:pt x="494" y="436"/>
                  </a:lnTo>
                  <a:lnTo>
                    <a:pt x="499" y="452"/>
                  </a:lnTo>
                  <a:lnTo>
                    <a:pt x="494" y="452"/>
                  </a:lnTo>
                  <a:lnTo>
                    <a:pt x="489" y="457"/>
                  </a:lnTo>
                  <a:lnTo>
                    <a:pt x="489" y="468"/>
                  </a:lnTo>
                  <a:lnTo>
                    <a:pt x="489" y="478"/>
                  </a:lnTo>
                  <a:lnTo>
                    <a:pt x="483" y="478"/>
                  </a:lnTo>
                  <a:lnTo>
                    <a:pt x="478" y="478"/>
                  </a:lnTo>
                  <a:lnTo>
                    <a:pt x="473" y="494"/>
                  </a:lnTo>
                  <a:lnTo>
                    <a:pt x="473" y="499"/>
                  </a:lnTo>
                  <a:lnTo>
                    <a:pt x="473" y="499"/>
                  </a:lnTo>
                  <a:lnTo>
                    <a:pt x="478" y="499"/>
                  </a:lnTo>
                  <a:lnTo>
                    <a:pt x="478" y="494"/>
                  </a:lnTo>
                  <a:lnTo>
                    <a:pt x="494" y="484"/>
                  </a:lnTo>
                  <a:lnTo>
                    <a:pt x="499" y="484"/>
                  </a:lnTo>
                  <a:lnTo>
                    <a:pt x="515" y="484"/>
                  </a:lnTo>
                  <a:lnTo>
                    <a:pt x="521" y="478"/>
                  </a:lnTo>
                  <a:lnTo>
                    <a:pt x="531" y="478"/>
                  </a:lnTo>
                  <a:lnTo>
                    <a:pt x="547" y="473"/>
                  </a:lnTo>
                  <a:lnTo>
                    <a:pt x="553" y="468"/>
                  </a:lnTo>
                  <a:lnTo>
                    <a:pt x="563" y="457"/>
                  </a:lnTo>
                  <a:lnTo>
                    <a:pt x="600" y="430"/>
                  </a:lnTo>
                  <a:lnTo>
                    <a:pt x="611" y="425"/>
                  </a:lnTo>
                  <a:lnTo>
                    <a:pt x="622" y="420"/>
                  </a:lnTo>
                  <a:lnTo>
                    <a:pt x="627" y="414"/>
                  </a:lnTo>
                  <a:lnTo>
                    <a:pt x="632" y="409"/>
                  </a:lnTo>
                  <a:lnTo>
                    <a:pt x="643" y="404"/>
                  </a:lnTo>
                  <a:lnTo>
                    <a:pt x="643" y="404"/>
                  </a:lnTo>
                  <a:lnTo>
                    <a:pt x="648" y="393"/>
                  </a:lnTo>
                  <a:lnTo>
                    <a:pt x="648" y="388"/>
                  </a:lnTo>
                  <a:lnTo>
                    <a:pt x="648" y="388"/>
                  </a:lnTo>
                  <a:lnTo>
                    <a:pt x="643" y="398"/>
                  </a:lnTo>
                  <a:lnTo>
                    <a:pt x="632" y="398"/>
                  </a:lnTo>
                  <a:lnTo>
                    <a:pt x="622" y="404"/>
                  </a:lnTo>
                  <a:lnTo>
                    <a:pt x="616" y="409"/>
                  </a:lnTo>
                  <a:lnTo>
                    <a:pt x="611" y="414"/>
                  </a:lnTo>
                  <a:lnTo>
                    <a:pt x="600" y="420"/>
                  </a:lnTo>
                  <a:lnTo>
                    <a:pt x="600" y="414"/>
                  </a:lnTo>
                  <a:lnTo>
                    <a:pt x="606" y="409"/>
                  </a:lnTo>
                  <a:lnTo>
                    <a:pt x="611" y="404"/>
                  </a:lnTo>
                  <a:lnTo>
                    <a:pt x="616" y="388"/>
                  </a:lnTo>
                  <a:lnTo>
                    <a:pt x="616" y="388"/>
                  </a:lnTo>
                  <a:lnTo>
                    <a:pt x="611" y="393"/>
                  </a:lnTo>
                  <a:lnTo>
                    <a:pt x="606" y="398"/>
                  </a:lnTo>
                  <a:lnTo>
                    <a:pt x="600" y="404"/>
                  </a:lnTo>
                  <a:lnTo>
                    <a:pt x="579" y="420"/>
                  </a:lnTo>
                  <a:lnTo>
                    <a:pt x="547" y="430"/>
                  </a:lnTo>
                  <a:lnTo>
                    <a:pt x="526" y="441"/>
                  </a:lnTo>
                  <a:lnTo>
                    <a:pt x="515" y="446"/>
                  </a:lnTo>
                  <a:lnTo>
                    <a:pt x="510" y="462"/>
                  </a:lnTo>
                  <a:lnTo>
                    <a:pt x="505" y="457"/>
                  </a:lnTo>
                  <a:lnTo>
                    <a:pt x="505" y="446"/>
                  </a:lnTo>
                  <a:lnTo>
                    <a:pt x="505" y="436"/>
                  </a:lnTo>
                  <a:lnTo>
                    <a:pt x="515" y="430"/>
                  </a:lnTo>
                  <a:lnTo>
                    <a:pt x="505" y="425"/>
                  </a:lnTo>
                  <a:lnTo>
                    <a:pt x="515" y="409"/>
                  </a:lnTo>
                  <a:lnTo>
                    <a:pt x="521" y="404"/>
                  </a:lnTo>
                  <a:lnTo>
                    <a:pt x="515" y="398"/>
                  </a:lnTo>
                  <a:lnTo>
                    <a:pt x="505" y="319"/>
                  </a:lnTo>
                  <a:lnTo>
                    <a:pt x="499" y="313"/>
                  </a:lnTo>
                  <a:lnTo>
                    <a:pt x="499" y="239"/>
                  </a:lnTo>
                  <a:lnTo>
                    <a:pt x="494" y="223"/>
                  </a:lnTo>
                  <a:lnTo>
                    <a:pt x="483" y="202"/>
                  </a:lnTo>
                  <a:lnTo>
                    <a:pt x="483" y="186"/>
                  </a:lnTo>
                  <a:lnTo>
                    <a:pt x="478" y="165"/>
                  </a:lnTo>
                  <a:lnTo>
                    <a:pt x="473" y="149"/>
                  </a:lnTo>
                  <a:lnTo>
                    <a:pt x="468" y="149"/>
                  </a:lnTo>
                  <a:lnTo>
                    <a:pt x="468" y="154"/>
                  </a:lnTo>
                  <a:lnTo>
                    <a:pt x="468" y="154"/>
                  </a:lnTo>
                  <a:lnTo>
                    <a:pt x="462" y="149"/>
                  </a:lnTo>
                  <a:lnTo>
                    <a:pt x="468" y="133"/>
                  </a:lnTo>
                  <a:lnTo>
                    <a:pt x="452" y="101"/>
                  </a:lnTo>
                  <a:lnTo>
                    <a:pt x="452" y="90"/>
                  </a:lnTo>
                  <a:lnTo>
                    <a:pt x="457" y="80"/>
                  </a:lnTo>
                  <a:lnTo>
                    <a:pt x="452" y="58"/>
                  </a:lnTo>
                  <a:lnTo>
                    <a:pt x="441" y="26"/>
                  </a:lnTo>
                  <a:lnTo>
                    <a:pt x="441" y="21"/>
                  </a:lnTo>
                  <a:lnTo>
                    <a:pt x="436" y="16"/>
                  </a:lnTo>
                  <a:lnTo>
                    <a:pt x="436" y="11"/>
                  </a:lnTo>
                  <a:lnTo>
                    <a:pt x="430" y="0"/>
                  </a:lnTo>
                  <a:lnTo>
                    <a:pt x="329" y="26"/>
                  </a:lnTo>
                  <a:lnTo>
                    <a:pt x="329" y="26"/>
                  </a:lnTo>
                  <a:lnTo>
                    <a:pt x="324" y="26"/>
                  </a:lnTo>
                  <a:lnTo>
                    <a:pt x="313" y="32"/>
                  </a:lnTo>
                  <a:lnTo>
                    <a:pt x="292" y="53"/>
                  </a:lnTo>
                  <a:lnTo>
                    <a:pt x="266" y="90"/>
                  </a:lnTo>
                  <a:lnTo>
                    <a:pt x="260" y="96"/>
                  </a:lnTo>
                  <a:lnTo>
                    <a:pt x="266" y="101"/>
                  </a:lnTo>
                  <a:lnTo>
                    <a:pt x="260" y="117"/>
                  </a:lnTo>
                  <a:lnTo>
                    <a:pt x="255" y="117"/>
                  </a:lnTo>
                  <a:lnTo>
                    <a:pt x="228" y="143"/>
                  </a:lnTo>
                  <a:lnTo>
                    <a:pt x="228" y="149"/>
                  </a:lnTo>
                  <a:lnTo>
                    <a:pt x="228" y="159"/>
                  </a:lnTo>
                  <a:lnTo>
                    <a:pt x="234" y="165"/>
                  </a:lnTo>
                  <a:lnTo>
                    <a:pt x="239" y="159"/>
                  </a:lnTo>
                  <a:lnTo>
                    <a:pt x="244" y="165"/>
                  </a:lnTo>
                  <a:lnTo>
                    <a:pt x="244" y="170"/>
                  </a:lnTo>
                  <a:lnTo>
                    <a:pt x="239" y="175"/>
                  </a:lnTo>
                  <a:lnTo>
                    <a:pt x="244" y="186"/>
                  </a:lnTo>
                  <a:lnTo>
                    <a:pt x="250" y="191"/>
                  </a:lnTo>
                  <a:lnTo>
                    <a:pt x="250" y="207"/>
                  </a:lnTo>
                  <a:lnTo>
                    <a:pt x="234" y="218"/>
                  </a:lnTo>
                  <a:lnTo>
                    <a:pt x="207" y="239"/>
                  </a:lnTo>
                  <a:lnTo>
                    <a:pt x="191" y="244"/>
                  </a:lnTo>
                  <a:lnTo>
                    <a:pt x="149" y="260"/>
                  </a:lnTo>
                  <a:lnTo>
                    <a:pt x="133" y="255"/>
                  </a:lnTo>
                  <a:lnTo>
                    <a:pt x="122" y="250"/>
                  </a:lnTo>
                  <a:lnTo>
                    <a:pt x="101" y="255"/>
                  </a:lnTo>
                  <a:lnTo>
                    <a:pt x="80" y="260"/>
                  </a:lnTo>
                  <a:lnTo>
                    <a:pt x="53" y="266"/>
                  </a:lnTo>
                  <a:lnTo>
                    <a:pt x="42" y="276"/>
                  </a:lnTo>
                  <a:lnTo>
                    <a:pt x="42" y="287"/>
                  </a:lnTo>
                  <a:lnTo>
                    <a:pt x="42" y="298"/>
                  </a:lnTo>
                  <a:lnTo>
                    <a:pt x="58" y="313"/>
                  </a:lnTo>
                  <a:lnTo>
                    <a:pt x="58" y="319"/>
                  </a:lnTo>
                  <a:lnTo>
                    <a:pt x="58" y="324"/>
                  </a:lnTo>
                  <a:lnTo>
                    <a:pt x="58" y="335"/>
                  </a:lnTo>
                  <a:lnTo>
                    <a:pt x="53" y="335"/>
                  </a:lnTo>
                  <a:lnTo>
                    <a:pt x="48" y="351"/>
                  </a:lnTo>
                  <a:lnTo>
                    <a:pt x="10" y="388"/>
                  </a:lnTo>
                  <a:lnTo>
                    <a:pt x="0" y="398"/>
                  </a:lnTo>
                  <a:lnTo>
                    <a:pt x="5" y="425"/>
                  </a:lnTo>
                  <a:lnTo>
                    <a:pt x="356" y="356"/>
                  </a:lnTo>
                  <a:lnTo>
                    <a:pt x="361" y="356"/>
                  </a:lnTo>
                  <a:lnTo>
                    <a:pt x="361" y="367"/>
                  </a:lnTo>
                  <a:lnTo>
                    <a:pt x="367" y="367"/>
                  </a:lnTo>
                  <a:lnTo>
                    <a:pt x="367" y="367"/>
                  </a:lnTo>
                  <a:lnTo>
                    <a:pt x="372" y="367"/>
                  </a:lnTo>
                  <a:lnTo>
                    <a:pt x="377" y="372"/>
                  </a:lnTo>
                  <a:lnTo>
                    <a:pt x="388" y="393"/>
                  </a:lnTo>
                  <a:lnTo>
                    <a:pt x="393" y="398"/>
                  </a:lnTo>
                  <a:lnTo>
                    <a:pt x="393" y="404"/>
                  </a:lnTo>
                  <a:lnTo>
                    <a:pt x="393" y="404"/>
                  </a:lnTo>
                  <a:lnTo>
                    <a:pt x="414" y="409"/>
                  </a:lnTo>
                  <a:lnTo>
                    <a:pt x="420" y="414"/>
                  </a:lnTo>
                  <a:lnTo>
                    <a:pt x="420" y="414"/>
                  </a:lnTo>
                  <a:lnTo>
                    <a:pt x="420" y="4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4" name=""/>
            <p:cNvSpPr/>
            <p:nvPr/>
          </p:nvSpPr>
          <p:spPr>
            <a:xfrm>
              <a:off x="2948040" y="4067280"/>
              <a:ext cx="61920" cy="66600"/>
            </a:xfrm>
            <a:custGeom>
              <a:avLst/>
              <a:gdLst/>
              <a:ahLst/>
              <a:rect l="l" t="t" r="r" b="b"/>
              <a:pathLst>
                <a:path w="53" h="58">
                  <a:moveTo>
                    <a:pt x="10" y="32"/>
                  </a:moveTo>
                  <a:lnTo>
                    <a:pt x="53" y="0"/>
                  </a:lnTo>
                  <a:lnTo>
                    <a:pt x="5" y="58"/>
                  </a:lnTo>
                  <a:lnTo>
                    <a:pt x="0" y="53"/>
                  </a:lnTo>
                  <a:lnTo>
                    <a:pt x="10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5" name=""/>
            <p:cNvSpPr/>
            <p:nvPr/>
          </p:nvSpPr>
          <p:spPr>
            <a:xfrm>
              <a:off x="2948040" y="4067280"/>
              <a:ext cx="61920" cy="66600"/>
            </a:xfrm>
            <a:custGeom>
              <a:avLst/>
              <a:gdLst/>
              <a:ahLst/>
              <a:rect l="l" t="t" r="r" b="b"/>
              <a:pathLst>
                <a:path w="53" h="58">
                  <a:moveTo>
                    <a:pt x="10" y="32"/>
                  </a:moveTo>
                  <a:lnTo>
                    <a:pt x="53" y="0"/>
                  </a:lnTo>
                  <a:lnTo>
                    <a:pt x="5" y="58"/>
                  </a:lnTo>
                  <a:lnTo>
                    <a:pt x="0" y="53"/>
                  </a:lnTo>
                  <a:lnTo>
                    <a:pt x="10" y="32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6" name=""/>
            <p:cNvSpPr/>
            <p:nvPr/>
          </p:nvSpPr>
          <p:spPr>
            <a:xfrm>
              <a:off x="720720" y="3184560"/>
              <a:ext cx="25560" cy="3816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0"/>
                  </a:moveTo>
                  <a:lnTo>
                    <a:pt x="21" y="32"/>
                  </a:lnTo>
                  <a:lnTo>
                    <a:pt x="11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7" name=""/>
            <p:cNvSpPr/>
            <p:nvPr/>
          </p:nvSpPr>
          <p:spPr>
            <a:xfrm>
              <a:off x="720720" y="3184560"/>
              <a:ext cx="25560" cy="3816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0"/>
                  </a:moveTo>
                  <a:lnTo>
                    <a:pt x="21" y="32"/>
                  </a:lnTo>
                  <a:lnTo>
                    <a:pt x="11" y="32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8" name=""/>
            <p:cNvSpPr/>
            <p:nvPr/>
          </p:nvSpPr>
          <p:spPr>
            <a:xfrm>
              <a:off x="628560" y="3019320"/>
              <a:ext cx="25560" cy="17640"/>
            </a:xfrm>
            <a:custGeom>
              <a:avLst/>
              <a:gdLst/>
              <a:ahLst/>
              <a:rect l="l" t="t" r="r" b="b"/>
              <a:pathLst>
                <a:path w="22" h="15">
                  <a:moveTo>
                    <a:pt x="0" y="0"/>
                  </a:moveTo>
                  <a:lnTo>
                    <a:pt x="22" y="15"/>
                  </a:lnTo>
                  <a:lnTo>
                    <a:pt x="6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9" name=""/>
            <p:cNvSpPr/>
            <p:nvPr/>
          </p:nvSpPr>
          <p:spPr>
            <a:xfrm>
              <a:off x="628560" y="3019320"/>
              <a:ext cx="25560" cy="17640"/>
            </a:xfrm>
            <a:custGeom>
              <a:avLst/>
              <a:gdLst/>
              <a:ahLst/>
              <a:rect l="l" t="t" r="r" b="b"/>
              <a:pathLst>
                <a:path w="22" h="15">
                  <a:moveTo>
                    <a:pt x="0" y="0"/>
                  </a:moveTo>
                  <a:lnTo>
                    <a:pt x="22" y="15"/>
                  </a:lnTo>
                  <a:lnTo>
                    <a:pt x="6" y="1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0" name=""/>
            <p:cNvSpPr/>
            <p:nvPr/>
          </p:nvSpPr>
          <p:spPr>
            <a:xfrm>
              <a:off x="590400" y="3011400"/>
              <a:ext cx="19080" cy="1908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0" y="6"/>
                  </a:moveTo>
                  <a:lnTo>
                    <a:pt x="11" y="0"/>
                  </a:lnTo>
                  <a:lnTo>
                    <a:pt x="16" y="1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1" name=""/>
            <p:cNvSpPr/>
            <p:nvPr/>
          </p:nvSpPr>
          <p:spPr>
            <a:xfrm>
              <a:off x="590400" y="3011400"/>
              <a:ext cx="19080" cy="1908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0" y="6"/>
                  </a:moveTo>
                  <a:lnTo>
                    <a:pt x="11" y="0"/>
                  </a:lnTo>
                  <a:lnTo>
                    <a:pt x="16" y="16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2" name=""/>
            <p:cNvSpPr/>
            <p:nvPr/>
          </p:nvSpPr>
          <p:spPr>
            <a:xfrm>
              <a:off x="4286160" y="2160720"/>
              <a:ext cx="36720" cy="42840"/>
            </a:xfrm>
            <a:custGeom>
              <a:avLst/>
              <a:gdLst/>
              <a:ahLst/>
              <a:rect l="l" t="t" r="r" b="b"/>
              <a:pathLst>
                <a:path w="32" h="37">
                  <a:moveTo>
                    <a:pt x="0" y="32"/>
                  </a:moveTo>
                  <a:lnTo>
                    <a:pt x="0" y="16"/>
                  </a:lnTo>
                  <a:lnTo>
                    <a:pt x="5" y="16"/>
                  </a:lnTo>
                  <a:lnTo>
                    <a:pt x="5" y="5"/>
                  </a:lnTo>
                  <a:lnTo>
                    <a:pt x="11" y="0"/>
                  </a:lnTo>
                  <a:lnTo>
                    <a:pt x="16" y="10"/>
                  </a:lnTo>
                  <a:lnTo>
                    <a:pt x="32" y="21"/>
                  </a:lnTo>
                  <a:lnTo>
                    <a:pt x="27" y="32"/>
                  </a:lnTo>
                  <a:lnTo>
                    <a:pt x="5" y="37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6e6e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3" name=""/>
            <p:cNvSpPr/>
            <p:nvPr/>
          </p:nvSpPr>
          <p:spPr>
            <a:xfrm>
              <a:off x="4286160" y="2160720"/>
              <a:ext cx="36720" cy="42840"/>
            </a:xfrm>
            <a:custGeom>
              <a:avLst/>
              <a:gdLst/>
              <a:ahLst/>
              <a:rect l="l" t="t" r="r" b="b"/>
              <a:pathLst>
                <a:path w="32" h="37">
                  <a:moveTo>
                    <a:pt x="0" y="32"/>
                  </a:moveTo>
                  <a:lnTo>
                    <a:pt x="0" y="16"/>
                  </a:lnTo>
                  <a:lnTo>
                    <a:pt x="5" y="16"/>
                  </a:lnTo>
                  <a:lnTo>
                    <a:pt x="5" y="5"/>
                  </a:lnTo>
                  <a:lnTo>
                    <a:pt x="11" y="0"/>
                  </a:lnTo>
                  <a:lnTo>
                    <a:pt x="16" y="10"/>
                  </a:lnTo>
                  <a:lnTo>
                    <a:pt x="32" y="21"/>
                  </a:lnTo>
                  <a:lnTo>
                    <a:pt x="27" y="32"/>
                  </a:lnTo>
                  <a:lnTo>
                    <a:pt x="5" y="3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4" name=""/>
            <p:cNvSpPr/>
            <p:nvPr/>
          </p:nvSpPr>
          <p:spPr>
            <a:xfrm>
              <a:off x="4594320" y="3776760"/>
              <a:ext cx="38160" cy="55440"/>
            </a:xfrm>
            <a:custGeom>
              <a:avLst/>
              <a:gdLst/>
              <a:ahLst/>
              <a:rect l="l" t="t" r="r" b="b"/>
              <a:pathLst>
                <a:path w="32" h="48">
                  <a:moveTo>
                    <a:pt x="10" y="27"/>
                  </a:moveTo>
                  <a:lnTo>
                    <a:pt x="26" y="27"/>
                  </a:lnTo>
                  <a:lnTo>
                    <a:pt x="26" y="21"/>
                  </a:lnTo>
                  <a:lnTo>
                    <a:pt x="10" y="21"/>
                  </a:lnTo>
                  <a:lnTo>
                    <a:pt x="10" y="11"/>
                  </a:lnTo>
                  <a:lnTo>
                    <a:pt x="32" y="11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0" y="48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4637160" y="3776760"/>
              <a:ext cx="38160" cy="55440"/>
            </a:xfrm>
            <a:custGeom>
              <a:avLst/>
              <a:gdLst/>
              <a:ahLst/>
              <a:rect l="l" t="t" r="r" b="b"/>
              <a:pathLst>
                <a:path w="32" h="48">
                  <a:moveTo>
                    <a:pt x="1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32" y="48"/>
                  </a:lnTo>
                  <a:lnTo>
                    <a:pt x="32" y="37"/>
                  </a:lnTo>
                  <a:lnTo>
                    <a:pt x="11" y="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1967040" y="3252960"/>
              <a:ext cx="42840" cy="48960"/>
            </a:xfrm>
            <a:custGeom>
              <a:avLst/>
              <a:gdLst/>
              <a:ahLst/>
              <a:rect l="l" t="t" r="r" b="b"/>
              <a:pathLst>
                <a:path w="37" h="43">
                  <a:moveTo>
                    <a:pt x="26" y="32"/>
                  </a:moveTo>
                  <a:lnTo>
                    <a:pt x="26" y="3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0" y="4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7" name=""/>
            <p:cNvSpPr/>
            <p:nvPr/>
          </p:nvSpPr>
          <p:spPr>
            <a:xfrm>
              <a:off x="2022480" y="3252960"/>
              <a:ext cx="49320" cy="48960"/>
            </a:xfrm>
            <a:custGeom>
              <a:avLst/>
              <a:gdLst/>
              <a:ahLst/>
              <a:rect l="l" t="t" r="r" b="b"/>
              <a:pathLst>
                <a:path w="43" h="43">
                  <a:moveTo>
                    <a:pt x="43" y="0"/>
                  </a:moveTo>
                  <a:lnTo>
                    <a:pt x="32" y="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6" y="43"/>
                  </a:lnTo>
                  <a:lnTo>
                    <a:pt x="27" y="43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3"/>
                  </a:lnTo>
                  <a:lnTo>
                    <a:pt x="43" y="4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5149800" y="2611440"/>
              <a:ext cx="50760" cy="49320"/>
            </a:xfrm>
            <a:custGeom>
              <a:avLst/>
              <a:gdLst/>
              <a:ahLst/>
              <a:rect l="l" t="t" r="r" b="b"/>
              <a:pathLst>
                <a:path w="43" h="42">
                  <a:moveTo>
                    <a:pt x="43" y="0"/>
                  </a:moveTo>
                  <a:lnTo>
                    <a:pt x="32" y="0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6" y="42"/>
                  </a:lnTo>
                  <a:lnTo>
                    <a:pt x="6" y="5"/>
                  </a:lnTo>
                  <a:lnTo>
                    <a:pt x="6" y="5"/>
                  </a:lnTo>
                  <a:lnTo>
                    <a:pt x="16" y="42"/>
                  </a:lnTo>
                  <a:lnTo>
                    <a:pt x="27" y="42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42"/>
                  </a:lnTo>
                  <a:lnTo>
                    <a:pt x="43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5213520" y="2611440"/>
              <a:ext cx="42840" cy="49320"/>
            </a:xfrm>
            <a:custGeom>
              <a:avLst/>
              <a:gdLst/>
              <a:ahLst/>
              <a:rect l="l" t="t" r="r" b="b"/>
              <a:pathLst>
                <a:path w="37" h="42">
                  <a:moveTo>
                    <a:pt x="0" y="42"/>
                  </a:moveTo>
                  <a:lnTo>
                    <a:pt x="21" y="42"/>
                  </a:lnTo>
                  <a:lnTo>
                    <a:pt x="31" y="37"/>
                  </a:lnTo>
                  <a:lnTo>
                    <a:pt x="37" y="21"/>
                  </a:lnTo>
                  <a:lnTo>
                    <a:pt x="37" y="5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42"/>
                  </a:lnTo>
                  <a:close/>
                  <a:moveTo>
                    <a:pt x="10" y="5"/>
                  </a:moveTo>
                  <a:lnTo>
                    <a:pt x="15" y="5"/>
                  </a:lnTo>
                  <a:lnTo>
                    <a:pt x="21" y="10"/>
                  </a:lnTo>
                  <a:lnTo>
                    <a:pt x="26" y="21"/>
                  </a:lnTo>
                  <a:lnTo>
                    <a:pt x="26" y="32"/>
                  </a:lnTo>
                  <a:lnTo>
                    <a:pt x="15" y="37"/>
                  </a:lnTo>
                  <a:lnTo>
                    <a:pt x="10" y="3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0" name=""/>
            <p:cNvSpPr/>
            <p:nvPr/>
          </p:nvSpPr>
          <p:spPr>
            <a:xfrm>
              <a:off x="2732040" y="3635280"/>
              <a:ext cx="42840" cy="55800"/>
            </a:xfrm>
            <a:custGeom>
              <a:avLst/>
              <a:gdLst/>
              <a:ahLst/>
              <a:rect l="l" t="t" r="r" b="b"/>
              <a:pathLst>
                <a:path w="37" h="48">
                  <a:moveTo>
                    <a:pt x="21" y="11"/>
                  </a:moveTo>
                  <a:lnTo>
                    <a:pt x="37" y="11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6" y="11"/>
                  </a:lnTo>
                  <a:lnTo>
                    <a:pt x="16" y="48"/>
                  </a:lnTo>
                  <a:lnTo>
                    <a:pt x="21" y="48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1" name=""/>
            <p:cNvSpPr/>
            <p:nvPr/>
          </p:nvSpPr>
          <p:spPr>
            <a:xfrm>
              <a:off x="2774880" y="3635280"/>
              <a:ext cx="49320" cy="55800"/>
            </a:xfrm>
            <a:custGeom>
              <a:avLst/>
              <a:gdLst/>
              <a:ahLst/>
              <a:rect l="l" t="t" r="r" b="b"/>
              <a:pathLst>
                <a:path w="42" h="48">
                  <a:moveTo>
                    <a:pt x="26" y="21"/>
                  </a:moveTo>
                  <a:lnTo>
                    <a:pt x="42" y="0"/>
                  </a:lnTo>
                  <a:lnTo>
                    <a:pt x="32" y="0"/>
                  </a:lnTo>
                  <a:lnTo>
                    <a:pt x="21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21"/>
                  </a:lnTo>
                  <a:lnTo>
                    <a:pt x="0" y="48"/>
                  </a:lnTo>
                  <a:lnTo>
                    <a:pt x="11" y="48"/>
                  </a:lnTo>
                  <a:lnTo>
                    <a:pt x="21" y="32"/>
                  </a:lnTo>
                  <a:lnTo>
                    <a:pt x="32" y="48"/>
                  </a:lnTo>
                  <a:lnTo>
                    <a:pt x="42" y="48"/>
                  </a:lnTo>
                  <a:lnTo>
                    <a:pt x="26" y="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2928960" y="3105000"/>
              <a:ext cx="49320" cy="55800"/>
            </a:xfrm>
            <a:custGeom>
              <a:avLst/>
              <a:gdLst/>
              <a:ahLst/>
              <a:rect l="l" t="t" r="r" b="b"/>
              <a:pathLst>
                <a:path w="42" h="48">
                  <a:moveTo>
                    <a:pt x="0" y="27"/>
                  </a:moveTo>
                  <a:lnTo>
                    <a:pt x="5" y="37"/>
                  </a:lnTo>
                  <a:lnTo>
                    <a:pt x="10" y="48"/>
                  </a:lnTo>
                  <a:lnTo>
                    <a:pt x="21" y="48"/>
                  </a:lnTo>
                  <a:lnTo>
                    <a:pt x="32" y="48"/>
                  </a:lnTo>
                  <a:lnTo>
                    <a:pt x="42" y="37"/>
                  </a:lnTo>
                  <a:lnTo>
                    <a:pt x="42" y="27"/>
                  </a:lnTo>
                  <a:lnTo>
                    <a:pt x="42" y="16"/>
                  </a:lnTo>
                  <a:lnTo>
                    <a:pt x="32" y="5"/>
                  </a:lnTo>
                  <a:lnTo>
                    <a:pt x="21" y="0"/>
                  </a:lnTo>
                  <a:lnTo>
                    <a:pt x="10" y="5"/>
                  </a:lnTo>
                  <a:lnTo>
                    <a:pt x="5" y="16"/>
                  </a:ln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10" y="27"/>
                  </a:moveTo>
                  <a:lnTo>
                    <a:pt x="10" y="16"/>
                  </a:lnTo>
                  <a:lnTo>
                    <a:pt x="16" y="11"/>
                  </a:lnTo>
                  <a:lnTo>
                    <a:pt x="21" y="11"/>
                  </a:lnTo>
                  <a:lnTo>
                    <a:pt x="32" y="11"/>
                  </a:lnTo>
                  <a:lnTo>
                    <a:pt x="37" y="16"/>
                  </a:lnTo>
                  <a:lnTo>
                    <a:pt x="37" y="27"/>
                  </a:lnTo>
                  <a:lnTo>
                    <a:pt x="32" y="37"/>
                  </a:lnTo>
                  <a:lnTo>
                    <a:pt x="21" y="42"/>
                  </a:lnTo>
                  <a:lnTo>
                    <a:pt x="16" y="37"/>
                  </a:lnTo>
                  <a:lnTo>
                    <a:pt x="10" y="27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3" name=""/>
            <p:cNvSpPr/>
            <p:nvPr/>
          </p:nvSpPr>
          <p:spPr>
            <a:xfrm>
              <a:off x="2990880" y="3105000"/>
              <a:ext cx="49320" cy="55800"/>
            </a:xfrm>
            <a:custGeom>
              <a:avLst/>
              <a:gdLst/>
              <a:ahLst/>
              <a:rect l="l" t="t" r="r" b="b"/>
              <a:pathLst>
                <a:path w="42" h="48">
                  <a:moveTo>
                    <a:pt x="11" y="32"/>
                  </a:moveTo>
                  <a:lnTo>
                    <a:pt x="16" y="27"/>
                  </a:lnTo>
                  <a:lnTo>
                    <a:pt x="27" y="48"/>
                  </a:lnTo>
                  <a:lnTo>
                    <a:pt x="42" y="48"/>
                  </a:lnTo>
                  <a:lnTo>
                    <a:pt x="21" y="21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11" y="2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1" y="48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4" name=""/>
            <p:cNvSpPr/>
            <p:nvPr/>
          </p:nvSpPr>
          <p:spPr>
            <a:xfrm>
              <a:off x="2805120" y="2739960"/>
              <a:ext cx="44280" cy="50760"/>
            </a:xfrm>
            <a:custGeom>
              <a:avLst/>
              <a:gdLst/>
              <a:ahLst/>
              <a:rect l="l" t="t" r="r" b="b"/>
              <a:pathLst>
                <a:path w="38" h="43">
                  <a:moveTo>
                    <a:pt x="11" y="27"/>
                  </a:moveTo>
                  <a:lnTo>
                    <a:pt x="11" y="27"/>
                  </a:lnTo>
                  <a:lnTo>
                    <a:pt x="27" y="43"/>
                  </a:lnTo>
                  <a:lnTo>
                    <a:pt x="38" y="43"/>
                  </a:lnTo>
                  <a:lnTo>
                    <a:pt x="22" y="16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1" y="1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1" y="43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5" name=""/>
            <p:cNvSpPr/>
            <p:nvPr/>
          </p:nvSpPr>
          <p:spPr>
            <a:xfrm>
              <a:off x="2854440" y="2733840"/>
              <a:ext cx="42840" cy="61920"/>
            </a:xfrm>
            <a:custGeom>
              <a:avLst/>
              <a:gdLst/>
              <a:ahLst/>
              <a:rect l="l" t="t" r="r" b="b"/>
              <a:pathLst>
                <a:path w="37" h="53">
                  <a:moveTo>
                    <a:pt x="0" y="37"/>
                  </a:moveTo>
                  <a:lnTo>
                    <a:pt x="5" y="48"/>
                  </a:lnTo>
                  <a:lnTo>
                    <a:pt x="11" y="53"/>
                  </a:lnTo>
                  <a:lnTo>
                    <a:pt x="21" y="53"/>
                  </a:lnTo>
                  <a:lnTo>
                    <a:pt x="27" y="53"/>
                  </a:lnTo>
                  <a:lnTo>
                    <a:pt x="32" y="48"/>
                  </a:lnTo>
                  <a:lnTo>
                    <a:pt x="37" y="43"/>
                  </a:lnTo>
                  <a:lnTo>
                    <a:pt x="37" y="37"/>
                  </a:lnTo>
                  <a:lnTo>
                    <a:pt x="32" y="27"/>
                  </a:lnTo>
                  <a:lnTo>
                    <a:pt x="27" y="21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37" y="16"/>
                  </a:lnTo>
                  <a:lnTo>
                    <a:pt x="32" y="5"/>
                  </a:lnTo>
                  <a:lnTo>
                    <a:pt x="16" y="0"/>
                  </a:lnTo>
                  <a:lnTo>
                    <a:pt x="5" y="5"/>
                  </a:lnTo>
                  <a:lnTo>
                    <a:pt x="0" y="16"/>
                  </a:lnTo>
                  <a:lnTo>
                    <a:pt x="5" y="27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7" y="32"/>
                  </a:lnTo>
                  <a:lnTo>
                    <a:pt x="27" y="37"/>
                  </a:lnTo>
                  <a:lnTo>
                    <a:pt x="21" y="43"/>
                  </a:lnTo>
                  <a:lnTo>
                    <a:pt x="16" y="43"/>
                  </a:lnTo>
                  <a:lnTo>
                    <a:pt x="11" y="43"/>
                  </a:lnTo>
                  <a:lnTo>
                    <a:pt x="11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6" name=""/>
            <p:cNvSpPr/>
            <p:nvPr/>
          </p:nvSpPr>
          <p:spPr>
            <a:xfrm>
              <a:off x="2657520" y="2340000"/>
              <a:ext cx="42840" cy="49320"/>
            </a:xfrm>
            <a:custGeom>
              <a:avLst/>
              <a:gdLst/>
              <a:ahLst/>
              <a:rect l="l" t="t" r="r" b="b"/>
              <a:pathLst>
                <a:path w="37" h="42">
                  <a:moveTo>
                    <a:pt x="32" y="32"/>
                  </a:moveTo>
                  <a:lnTo>
                    <a:pt x="32" y="3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11" y="4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32" y="42"/>
                  </a:lnTo>
                  <a:lnTo>
                    <a:pt x="37" y="4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7" name=""/>
            <p:cNvSpPr/>
            <p:nvPr/>
          </p:nvSpPr>
          <p:spPr>
            <a:xfrm>
              <a:off x="2712960" y="2340000"/>
              <a:ext cx="42840" cy="49320"/>
            </a:xfrm>
            <a:custGeom>
              <a:avLst/>
              <a:gdLst/>
              <a:ahLst/>
              <a:rect l="l" t="t" r="r" b="b"/>
              <a:pathLst>
                <a:path w="37" h="42">
                  <a:moveTo>
                    <a:pt x="32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37" y="42"/>
                  </a:lnTo>
                  <a:lnTo>
                    <a:pt x="37" y="37"/>
                  </a:lnTo>
                  <a:lnTo>
                    <a:pt x="10" y="37"/>
                  </a:lnTo>
                  <a:lnTo>
                    <a:pt x="10" y="27"/>
                  </a:lnTo>
                  <a:lnTo>
                    <a:pt x="32" y="27"/>
                  </a:lnTo>
                  <a:lnTo>
                    <a:pt x="32" y="16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32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8" name=""/>
            <p:cNvSpPr/>
            <p:nvPr/>
          </p:nvSpPr>
          <p:spPr>
            <a:xfrm>
              <a:off x="2657520" y="1981080"/>
              <a:ext cx="42840" cy="57240"/>
            </a:xfrm>
            <a:custGeom>
              <a:avLst/>
              <a:gdLst/>
              <a:ahLst/>
              <a:rect l="l" t="t" r="r" b="b"/>
              <a:pathLst>
                <a:path w="37" h="48">
                  <a:moveTo>
                    <a:pt x="0" y="37"/>
                  </a:moveTo>
                  <a:lnTo>
                    <a:pt x="0" y="43"/>
                  </a:lnTo>
                  <a:lnTo>
                    <a:pt x="5" y="48"/>
                  </a:lnTo>
                  <a:lnTo>
                    <a:pt x="16" y="48"/>
                  </a:lnTo>
                  <a:lnTo>
                    <a:pt x="26" y="48"/>
                  </a:lnTo>
                  <a:lnTo>
                    <a:pt x="37" y="43"/>
                  </a:lnTo>
                  <a:lnTo>
                    <a:pt x="37" y="37"/>
                  </a:lnTo>
                  <a:lnTo>
                    <a:pt x="32" y="27"/>
                  </a:lnTo>
                  <a:lnTo>
                    <a:pt x="2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5" y="16"/>
                  </a:lnTo>
                  <a:lnTo>
                    <a:pt x="11" y="11"/>
                  </a:lnTo>
                  <a:lnTo>
                    <a:pt x="16" y="11"/>
                  </a:lnTo>
                  <a:lnTo>
                    <a:pt x="21" y="16"/>
                  </a:lnTo>
                  <a:lnTo>
                    <a:pt x="26" y="16"/>
                  </a:lnTo>
                  <a:lnTo>
                    <a:pt x="32" y="16"/>
                  </a:lnTo>
                  <a:lnTo>
                    <a:pt x="32" y="5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6"/>
                  </a:lnTo>
                  <a:lnTo>
                    <a:pt x="5" y="27"/>
                  </a:lnTo>
                  <a:lnTo>
                    <a:pt x="11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6" y="37"/>
                  </a:lnTo>
                  <a:lnTo>
                    <a:pt x="21" y="43"/>
                  </a:lnTo>
                  <a:lnTo>
                    <a:pt x="16" y="43"/>
                  </a:lnTo>
                  <a:lnTo>
                    <a:pt x="11" y="43"/>
                  </a:lnTo>
                  <a:lnTo>
                    <a:pt x="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9" name=""/>
            <p:cNvSpPr/>
            <p:nvPr/>
          </p:nvSpPr>
          <p:spPr>
            <a:xfrm>
              <a:off x="2706840" y="1981080"/>
              <a:ext cx="44280" cy="50760"/>
            </a:xfrm>
            <a:custGeom>
              <a:avLst/>
              <a:gdLst/>
              <a:ahLst/>
              <a:rect l="l" t="t" r="r" b="b"/>
              <a:pathLst>
                <a:path w="38" h="43">
                  <a:moveTo>
                    <a:pt x="0" y="43"/>
                  </a:moveTo>
                  <a:lnTo>
                    <a:pt x="22" y="43"/>
                  </a:lnTo>
                  <a:lnTo>
                    <a:pt x="32" y="43"/>
                  </a:lnTo>
                  <a:lnTo>
                    <a:pt x="38" y="38"/>
                  </a:lnTo>
                  <a:lnTo>
                    <a:pt x="38" y="22"/>
                  </a:lnTo>
                  <a:lnTo>
                    <a:pt x="38" y="6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43"/>
                  </a:lnTo>
                  <a:close/>
                  <a:moveTo>
                    <a:pt x="11" y="6"/>
                  </a:moveTo>
                  <a:lnTo>
                    <a:pt x="16" y="6"/>
                  </a:lnTo>
                  <a:lnTo>
                    <a:pt x="22" y="6"/>
                  </a:lnTo>
                  <a:lnTo>
                    <a:pt x="27" y="11"/>
                  </a:lnTo>
                  <a:lnTo>
                    <a:pt x="27" y="22"/>
                  </a:lnTo>
                  <a:lnTo>
                    <a:pt x="27" y="32"/>
                  </a:lnTo>
                  <a:lnTo>
                    <a:pt x="16" y="38"/>
                  </a:lnTo>
                  <a:lnTo>
                    <a:pt x="11" y="38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0" name=""/>
            <p:cNvSpPr/>
            <p:nvPr/>
          </p:nvSpPr>
          <p:spPr>
            <a:xfrm>
              <a:off x="2676600" y="1593720"/>
              <a:ext cx="42840" cy="55800"/>
            </a:xfrm>
            <a:custGeom>
              <a:avLst/>
              <a:gdLst/>
              <a:ahLst/>
              <a:rect l="l" t="t" r="r" b="b"/>
              <a:pathLst>
                <a:path w="37" h="48">
                  <a:moveTo>
                    <a:pt x="26" y="32"/>
                  </a:moveTo>
                  <a:lnTo>
                    <a:pt x="26" y="3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0" y="48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26" y="48"/>
                  </a:lnTo>
                  <a:lnTo>
                    <a:pt x="37" y="48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1" name=""/>
            <p:cNvSpPr/>
            <p:nvPr/>
          </p:nvSpPr>
          <p:spPr>
            <a:xfrm>
              <a:off x="2732040" y="1593720"/>
              <a:ext cx="42840" cy="55800"/>
            </a:xfrm>
            <a:custGeom>
              <a:avLst/>
              <a:gdLst/>
              <a:ahLst/>
              <a:rect l="l" t="t" r="r" b="b"/>
              <a:pathLst>
                <a:path w="37" h="48">
                  <a:moveTo>
                    <a:pt x="0" y="48"/>
                  </a:moveTo>
                  <a:lnTo>
                    <a:pt x="16" y="48"/>
                  </a:lnTo>
                  <a:lnTo>
                    <a:pt x="26" y="48"/>
                  </a:lnTo>
                  <a:lnTo>
                    <a:pt x="32" y="37"/>
                  </a:lnTo>
                  <a:lnTo>
                    <a:pt x="37" y="21"/>
                  </a:lnTo>
                  <a:lnTo>
                    <a:pt x="32" y="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10" y="11"/>
                  </a:moveTo>
                  <a:lnTo>
                    <a:pt x="16" y="11"/>
                  </a:lnTo>
                  <a:lnTo>
                    <a:pt x="21" y="11"/>
                  </a:lnTo>
                  <a:lnTo>
                    <a:pt x="26" y="21"/>
                  </a:lnTo>
                  <a:lnTo>
                    <a:pt x="26" y="32"/>
                  </a:lnTo>
                  <a:lnTo>
                    <a:pt x="16" y="37"/>
                  </a:lnTo>
                  <a:lnTo>
                    <a:pt x="10" y="37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2" name=""/>
            <p:cNvSpPr/>
            <p:nvPr/>
          </p:nvSpPr>
          <p:spPr>
            <a:xfrm>
              <a:off x="1986120" y="1555920"/>
              <a:ext cx="53640" cy="55440"/>
            </a:xfrm>
            <a:custGeom>
              <a:avLst/>
              <a:gdLst/>
              <a:ahLst/>
              <a:rect l="l" t="t" r="r" b="b"/>
              <a:pathLst>
                <a:path w="47" h="48">
                  <a:moveTo>
                    <a:pt x="47" y="0"/>
                  </a:moveTo>
                  <a:lnTo>
                    <a:pt x="31" y="0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0" y="48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48"/>
                  </a:lnTo>
                  <a:lnTo>
                    <a:pt x="47" y="4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3" name=""/>
            <p:cNvSpPr/>
            <p:nvPr/>
          </p:nvSpPr>
          <p:spPr>
            <a:xfrm>
              <a:off x="2048040" y="1555920"/>
              <a:ext cx="42840" cy="55440"/>
            </a:xfrm>
            <a:custGeom>
              <a:avLst/>
              <a:gdLst/>
              <a:ahLst/>
              <a:rect l="l" t="t" r="r" b="b"/>
              <a:pathLst>
                <a:path w="37" h="48">
                  <a:moveTo>
                    <a:pt x="21" y="11"/>
                  </a:moveTo>
                  <a:lnTo>
                    <a:pt x="37" y="11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0" y="48"/>
                  </a:lnTo>
                  <a:lnTo>
                    <a:pt x="21" y="48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4" name=""/>
            <p:cNvSpPr/>
            <p:nvPr/>
          </p:nvSpPr>
          <p:spPr>
            <a:xfrm>
              <a:off x="1967040" y="2104920"/>
              <a:ext cx="68040" cy="50760"/>
            </a:xfrm>
            <a:custGeom>
              <a:avLst/>
              <a:gdLst/>
              <a:ahLst/>
              <a:rect l="l" t="t" r="r" b="b"/>
              <a:pathLst>
                <a:path w="58" h="43">
                  <a:moveTo>
                    <a:pt x="16" y="43"/>
                  </a:moveTo>
                  <a:lnTo>
                    <a:pt x="21" y="43"/>
                  </a:lnTo>
                  <a:lnTo>
                    <a:pt x="26" y="32"/>
                  </a:lnTo>
                  <a:lnTo>
                    <a:pt x="26" y="21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21"/>
                  </a:lnTo>
                  <a:lnTo>
                    <a:pt x="32" y="32"/>
                  </a:lnTo>
                  <a:lnTo>
                    <a:pt x="37" y="43"/>
                  </a:lnTo>
                  <a:lnTo>
                    <a:pt x="47" y="43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42" y="16"/>
                  </a:lnTo>
                  <a:lnTo>
                    <a:pt x="42" y="21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21"/>
                  </a:lnTo>
                  <a:lnTo>
                    <a:pt x="42" y="16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21" y="16"/>
                  </a:lnTo>
                  <a:lnTo>
                    <a:pt x="21" y="2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16" y="21"/>
                  </a:lnTo>
                  <a:lnTo>
                    <a:pt x="16" y="1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6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5" name=""/>
            <p:cNvSpPr/>
            <p:nvPr/>
          </p:nvSpPr>
          <p:spPr>
            <a:xfrm>
              <a:off x="2039760" y="2104920"/>
              <a:ext cx="44640" cy="50760"/>
            </a:xfrm>
            <a:custGeom>
              <a:avLst/>
              <a:gdLst/>
              <a:ahLst/>
              <a:rect l="l" t="t" r="r" b="b"/>
              <a:pathLst>
                <a:path w="38" h="43">
                  <a:moveTo>
                    <a:pt x="22" y="27"/>
                  </a:moveTo>
                  <a:lnTo>
                    <a:pt x="38" y="0"/>
                  </a:lnTo>
                  <a:lnTo>
                    <a:pt x="27" y="0"/>
                  </a:lnTo>
                  <a:lnTo>
                    <a:pt x="22" y="1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6" y="27"/>
                  </a:lnTo>
                  <a:lnTo>
                    <a:pt x="16" y="43"/>
                  </a:lnTo>
                  <a:lnTo>
                    <a:pt x="22" y="43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6" name=""/>
            <p:cNvSpPr/>
            <p:nvPr/>
          </p:nvSpPr>
          <p:spPr>
            <a:xfrm>
              <a:off x="2079720" y="2638440"/>
              <a:ext cx="50760" cy="5544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43" y="16"/>
                  </a:moveTo>
                  <a:lnTo>
                    <a:pt x="38" y="5"/>
                  </a:lnTo>
                  <a:lnTo>
                    <a:pt x="22" y="0"/>
                  </a:lnTo>
                  <a:lnTo>
                    <a:pt x="6" y="5"/>
                  </a:lnTo>
                  <a:lnTo>
                    <a:pt x="0" y="27"/>
                  </a:lnTo>
                  <a:lnTo>
                    <a:pt x="6" y="43"/>
                  </a:lnTo>
                  <a:lnTo>
                    <a:pt x="22" y="48"/>
                  </a:lnTo>
                  <a:lnTo>
                    <a:pt x="32" y="43"/>
                  </a:lnTo>
                  <a:lnTo>
                    <a:pt x="43" y="32"/>
                  </a:lnTo>
                  <a:lnTo>
                    <a:pt x="32" y="32"/>
                  </a:lnTo>
                  <a:lnTo>
                    <a:pt x="27" y="37"/>
                  </a:lnTo>
                  <a:lnTo>
                    <a:pt x="22" y="43"/>
                  </a:lnTo>
                  <a:lnTo>
                    <a:pt x="11" y="37"/>
                  </a:lnTo>
                  <a:lnTo>
                    <a:pt x="11" y="27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22" y="11"/>
                  </a:lnTo>
                  <a:lnTo>
                    <a:pt x="27" y="16"/>
                  </a:lnTo>
                  <a:lnTo>
                    <a:pt x="32" y="16"/>
                  </a:lnTo>
                  <a:lnTo>
                    <a:pt x="43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7" name=""/>
            <p:cNvSpPr/>
            <p:nvPr/>
          </p:nvSpPr>
          <p:spPr>
            <a:xfrm>
              <a:off x="2135160" y="2638440"/>
              <a:ext cx="50760" cy="5544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27"/>
                  </a:moveTo>
                  <a:lnTo>
                    <a:pt x="6" y="37"/>
                  </a:lnTo>
                  <a:lnTo>
                    <a:pt x="11" y="48"/>
                  </a:lnTo>
                  <a:lnTo>
                    <a:pt x="21" y="48"/>
                  </a:lnTo>
                  <a:lnTo>
                    <a:pt x="32" y="48"/>
                  </a:lnTo>
                  <a:lnTo>
                    <a:pt x="43" y="37"/>
                  </a:lnTo>
                  <a:lnTo>
                    <a:pt x="43" y="27"/>
                  </a:lnTo>
                  <a:lnTo>
                    <a:pt x="43" y="16"/>
                  </a:lnTo>
                  <a:lnTo>
                    <a:pt x="32" y="5"/>
                  </a:lnTo>
                  <a:lnTo>
                    <a:pt x="21" y="0"/>
                  </a:lnTo>
                  <a:lnTo>
                    <a:pt x="11" y="5"/>
                  </a:lnTo>
                  <a:lnTo>
                    <a:pt x="6" y="16"/>
                  </a:ln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6" y="27"/>
                  </a:moveTo>
                  <a:lnTo>
                    <a:pt x="6" y="16"/>
                  </a:lnTo>
                  <a:lnTo>
                    <a:pt x="11" y="11"/>
                  </a:lnTo>
                  <a:lnTo>
                    <a:pt x="21" y="11"/>
                  </a:lnTo>
                  <a:lnTo>
                    <a:pt x="27" y="11"/>
                  </a:lnTo>
                  <a:lnTo>
                    <a:pt x="32" y="16"/>
                  </a:lnTo>
                  <a:lnTo>
                    <a:pt x="32" y="27"/>
                  </a:lnTo>
                  <a:lnTo>
                    <a:pt x="27" y="37"/>
                  </a:lnTo>
                  <a:lnTo>
                    <a:pt x="21" y="43"/>
                  </a:lnTo>
                  <a:lnTo>
                    <a:pt x="11" y="37"/>
                  </a:lnTo>
                  <a:lnTo>
                    <a:pt x="6" y="27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8" name=""/>
            <p:cNvSpPr/>
            <p:nvPr/>
          </p:nvSpPr>
          <p:spPr>
            <a:xfrm>
              <a:off x="1535040" y="2556000"/>
              <a:ext cx="42840" cy="55440"/>
            </a:xfrm>
            <a:custGeom>
              <a:avLst/>
              <a:gdLst/>
              <a:ahLst/>
              <a:rect l="l" t="t" r="r" b="b"/>
              <a:pathLst>
                <a:path w="37" h="48">
                  <a:moveTo>
                    <a:pt x="37" y="0"/>
                  </a:moveTo>
                  <a:lnTo>
                    <a:pt x="26" y="0"/>
                  </a:lnTo>
                  <a:lnTo>
                    <a:pt x="26" y="32"/>
                  </a:lnTo>
                  <a:lnTo>
                    <a:pt x="26" y="37"/>
                  </a:lnTo>
                  <a:lnTo>
                    <a:pt x="21" y="37"/>
                  </a:lnTo>
                  <a:lnTo>
                    <a:pt x="16" y="37"/>
                  </a:lnTo>
                  <a:lnTo>
                    <a:pt x="10" y="3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5" y="42"/>
                  </a:lnTo>
                  <a:lnTo>
                    <a:pt x="16" y="48"/>
                  </a:lnTo>
                  <a:lnTo>
                    <a:pt x="21" y="48"/>
                  </a:lnTo>
                  <a:lnTo>
                    <a:pt x="32" y="42"/>
                  </a:lnTo>
                  <a:lnTo>
                    <a:pt x="37" y="3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9" name=""/>
            <p:cNvSpPr/>
            <p:nvPr/>
          </p:nvSpPr>
          <p:spPr>
            <a:xfrm>
              <a:off x="1584360" y="2556000"/>
              <a:ext cx="42840" cy="55440"/>
            </a:xfrm>
            <a:custGeom>
              <a:avLst/>
              <a:gdLst/>
              <a:ahLst/>
              <a:rect l="l" t="t" r="r" b="b"/>
              <a:pathLst>
                <a:path w="37" h="48">
                  <a:moveTo>
                    <a:pt x="27" y="11"/>
                  </a:moveTo>
                  <a:lnTo>
                    <a:pt x="37" y="11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6" y="11"/>
                  </a:lnTo>
                  <a:lnTo>
                    <a:pt x="16" y="48"/>
                  </a:lnTo>
                  <a:lnTo>
                    <a:pt x="27" y="48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0" name=""/>
            <p:cNvSpPr/>
            <p:nvPr/>
          </p:nvSpPr>
          <p:spPr>
            <a:xfrm>
              <a:off x="1405080" y="1889280"/>
              <a:ext cx="12600" cy="507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1" name=""/>
            <p:cNvSpPr/>
            <p:nvPr/>
          </p:nvSpPr>
          <p:spPr>
            <a:xfrm>
              <a:off x="1430280" y="1889280"/>
              <a:ext cx="42840" cy="50760"/>
            </a:xfrm>
            <a:custGeom>
              <a:avLst/>
              <a:gdLst/>
              <a:ahLst/>
              <a:rect l="l" t="t" r="r" b="b"/>
              <a:pathLst>
                <a:path w="37" h="43">
                  <a:moveTo>
                    <a:pt x="0" y="43"/>
                  </a:moveTo>
                  <a:lnTo>
                    <a:pt x="16" y="43"/>
                  </a:lnTo>
                  <a:lnTo>
                    <a:pt x="32" y="37"/>
                  </a:lnTo>
                  <a:lnTo>
                    <a:pt x="37" y="21"/>
                  </a:lnTo>
                  <a:lnTo>
                    <a:pt x="32" y="5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3"/>
                  </a:lnTo>
                  <a:close/>
                  <a:moveTo>
                    <a:pt x="6" y="5"/>
                  </a:moveTo>
                  <a:lnTo>
                    <a:pt x="16" y="5"/>
                  </a:lnTo>
                  <a:lnTo>
                    <a:pt x="22" y="5"/>
                  </a:lnTo>
                  <a:lnTo>
                    <a:pt x="27" y="11"/>
                  </a:lnTo>
                  <a:lnTo>
                    <a:pt x="27" y="21"/>
                  </a:lnTo>
                  <a:lnTo>
                    <a:pt x="27" y="32"/>
                  </a:lnTo>
                  <a:lnTo>
                    <a:pt x="16" y="37"/>
                  </a:lnTo>
                  <a:lnTo>
                    <a:pt x="6" y="37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2" name=""/>
            <p:cNvSpPr/>
            <p:nvPr/>
          </p:nvSpPr>
          <p:spPr>
            <a:xfrm>
              <a:off x="1436760" y="3086280"/>
              <a:ext cx="49320" cy="55440"/>
            </a:xfrm>
            <a:custGeom>
              <a:avLst/>
              <a:gdLst/>
              <a:ahLst/>
              <a:rect l="l" t="t" r="r" b="b"/>
              <a:pathLst>
                <a:path w="42" h="48">
                  <a:moveTo>
                    <a:pt x="16" y="37"/>
                  </a:moveTo>
                  <a:lnTo>
                    <a:pt x="31" y="37"/>
                  </a:lnTo>
                  <a:lnTo>
                    <a:pt x="31" y="48"/>
                  </a:lnTo>
                  <a:lnTo>
                    <a:pt x="42" y="48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8"/>
                  </a:lnTo>
                  <a:lnTo>
                    <a:pt x="10" y="48"/>
                  </a:lnTo>
                  <a:lnTo>
                    <a:pt x="16" y="37"/>
                  </a:lnTo>
                  <a:close/>
                  <a:moveTo>
                    <a:pt x="21" y="11"/>
                  </a:moveTo>
                  <a:lnTo>
                    <a:pt x="21" y="11"/>
                  </a:lnTo>
                  <a:lnTo>
                    <a:pt x="26" y="32"/>
                  </a:lnTo>
                  <a:lnTo>
                    <a:pt x="16" y="32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3" name=""/>
            <p:cNvSpPr/>
            <p:nvPr/>
          </p:nvSpPr>
          <p:spPr>
            <a:xfrm>
              <a:off x="1492200" y="3086280"/>
              <a:ext cx="42840" cy="55440"/>
            </a:xfrm>
            <a:custGeom>
              <a:avLst/>
              <a:gdLst/>
              <a:ahLst/>
              <a:rect l="l" t="t" r="r" b="b"/>
              <a:pathLst>
                <a:path w="38" h="48">
                  <a:moveTo>
                    <a:pt x="38" y="37"/>
                  </a:moveTo>
                  <a:lnTo>
                    <a:pt x="11" y="37"/>
                  </a:lnTo>
                  <a:lnTo>
                    <a:pt x="38" y="11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2" y="11"/>
                  </a:lnTo>
                  <a:lnTo>
                    <a:pt x="0" y="37"/>
                  </a:lnTo>
                  <a:lnTo>
                    <a:pt x="0" y="48"/>
                  </a:lnTo>
                  <a:lnTo>
                    <a:pt x="38" y="48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4" name=""/>
            <p:cNvSpPr/>
            <p:nvPr/>
          </p:nvSpPr>
          <p:spPr>
            <a:xfrm>
              <a:off x="1022400" y="2414520"/>
              <a:ext cx="44280" cy="47520"/>
            </a:xfrm>
            <a:custGeom>
              <a:avLst/>
              <a:gdLst/>
              <a:ahLst/>
              <a:rect l="l" t="t" r="r" b="b"/>
              <a:pathLst>
                <a:path w="38" h="42">
                  <a:moveTo>
                    <a:pt x="27" y="32"/>
                  </a:moveTo>
                  <a:lnTo>
                    <a:pt x="27" y="3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11" y="4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27" y="42"/>
                  </a:lnTo>
                  <a:lnTo>
                    <a:pt x="38" y="42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27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5" name=""/>
            <p:cNvSpPr/>
            <p:nvPr/>
          </p:nvSpPr>
          <p:spPr>
            <a:xfrm>
              <a:off x="1073160" y="2414520"/>
              <a:ext cx="49320" cy="47520"/>
            </a:xfrm>
            <a:custGeom>
              <a:avLst/>
              <a:gdLst/>
              <a:ahLst/>
              <a:rect l="l" t="t" r="r" b="b"/>
              <a:pathLst>
                <a:path w="43" h="42">
                  <a:moveTo>
                    <a:pt x="21" y="32"/>
                  </a:moveTo>
                  <a:lnTo>
                    <a:pt x="21" y="3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6" y="42"/>
                  </a:lnTo>
                  <a:lnTo>
                    <a:pt x="27" y="42"/>
                  </a:lnTo>
                  <a:lnTo>
                    <a:pt x="43" y="0"/>
                  </a:lnTo>
                  <a:lnTo>
                    <a:pt x="32" y="0"/>
                  </a:lnTo>
                  <a:lnTo>
                    <a:pt x="21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6" name=""/>
            <p:cNvSpPr/>
            <p:nvPr/>
          </p:nvSpPr>
          <p:spPr>
            <a:xfrm>
              <a:off x="900000" y="1433520"/>
              <a:ext cx="68400" cy="49320"/>
            </a:xfrm>
            <a:custGeom>
              <a:avLst/>
              <a:gdLst/>
              <a:ahLst/>
              <a:rect l="l" t="t" r="r" b="b"/>
              <a:pathLst>
                <a:path w="59" h="42">
                  <a:moveTo>
                    <a:pt x="11" y="42"/>
                  </a:moveTo>
                  <a:lnTo>
                    <a:pt x="21" y="42"/>
                  </a:lnTo>
                  <a:lnTo>
                    <a:pt x="27" y="32"/>
                  </a:lnTo>
                  <a:lnTo>
                    <a:pt x="27" y="21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32" y="21"/>
                  </a:lnTo>
                  <a:lnTo>
                    <a:pt x="32" y="32"/>
                  </a:lnTo>
                  <a:lnTo>
                    <a:pt x="32" y="42"/>
                  </a:lnTo>
                  <a:lnTo>
                    <a:pt x="43" y="42"/>
                  </a:lnTo>
                  <a:lnTo>
                    <a:pt x="59" y="0"/>
                  </a:lnTo>
                  <a:lnTo>
                    <a:pt x="48" y="0"/>
                  </a:lnTo>
                  <a:lnTo>
                    <a:pt x="43" y="16"/>
                  </a:lnTo>
                  <a:lnTo>
                    <a:pt x="43" y="21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37" y="21"/>
                  </a:lnTo>
                  <a:lnTo>
                    <a:pt x="37" y="16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16" y="16"/>
                  </a:lnTo>
                  <a:lnTo>
                    <a:pt x="16" y="2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21"/>
                  </a:lnTo>
                  <a:lnTo>
                    <a:pt x="16" y="1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7" name=""/>
            <p:cNvSpPr/>
            <p:nvPr/>
          </p:nvSpPr>
          <p:spPr>
            <a:xfrm>
              <a:off x="968400" y="1433520"/>
              <a:ext cx="49320" cy="49320"/>
            </a:xfrm>
            <a:custGeom>
              <a:avLst/>
              <a:gdLst/>
              <a:ahLst/>
              <a:rect l="l" t="t" r="r" b="b"/>
              <a:pathLst>
                <a:path w="42" h="42">
                  <a:moveTo>
                    <a:pt x="10" y="32"/>
                  </a:moveTo>
                  <a:lnTo>
                    <a:pt x="32" y="32"/>
                  </a:lnTo>
                  <a:lnTo>
                    <a:pt x="32" y="42"/>
                  </a:lnTo>
                  <a:lnTo>
                    <a:pt x="42" y="42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2"/>
                  </a:lnTo>
                  <a:lnTo>
                    <a:pt x="10" y="42"/>
                  </a:lnTo>
                  <a:lnTo>
                    <a:pt x="10" y="32"/>
                  </a:lnTo>
                  <a:close/>
                  <a:moveTo>
                    <a:pt x="21" y="10"/>
                  </a:moveTo>
                  <a:lnTo>
                    <a:pt x="21" y="10"/>
                  </a:lnTo>
                  <a:lnTo>
                    <a:pt x="26" y="26"/>
                  </a:lnTo>
                  <a:lnTo>
                    <a:pt x="16" y="26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8" name=""/>
            <p:cNvSpPr/>
            <p:nvPr/>
          </p:nvSpPr>
          <p:spPr>
            <a:xfrm>
              <a:off x="689040" y="2739960"/>
              <a:ext cx="50760" cy="5580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43" y="16"/>
                  </a:moveTo>
                  <a:lnTo>
                    <a:pt x="38" y="6"/>
                  </a:lnTo>
                  <a:lnTo>
                    <a:pt x="22" y="0"/>
                  </a:lnTo>
                  <a:lnTo>
                    <a:pt x="6" y="6"/>
                  </a:lnTo>
                  <a:lnTo>
                    <a:pt x="0" y="27"/>
                  </a:lnTo>
                  <a:lnTo>
                    <a:pt x="6" y="43"/>
                  </a:lnTo>
                  <a:lnTo>
                    <a:pt x="22" y="48"/>
                  </a:lnTo>
                  <a:lnTo>
                    <a:pt x="38" y="43"/>
                  </a:lnTo>
                  <a:lnTo>
                    <a:pt x="43" y="32"/>
                  </a:lnTo>
                  <a:lnTo>
                    <a:pt x="32" y="32"/>
                  </a:lnTo>
                  <a:lnTo>
                    <a:pt x="27" y="38"/>
                  </a:lnTo>
                  <a:lnTo>
                    <a:pt x="22" y="43"/>
                  </a:lnTo>
                  <a:lnTo>
                    <a:pt x="16" y="38"/>
                  </a:lnTo>
                  <a:lnTo>
                    <a:pt x="11" y="27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22" y="1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43" y="1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9" name=""/>
            <p:cNvSpPr/>
            <p:nvPr/>
          </p:nvSpPr>
          <p:spPr>
            <a:xfrm>
              <a:off x="746280" y="2739960"/>
              <a:ext cx="48960" cy="5580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11" y="38"/>
                  </a:moveTo>
                  <a:lnTo>
                    <a:pt x="27" y="38"/>
                  </a:lnTo>
                  <a:lnTo>
                    <a:pt x="32" y="48"/>
                  </a:lnTo>
                  <a:lnTo>
                    <a:pt x="43" y="48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0" y="48"/>
                  </a:lnTo>
                  <a:lnTo>
                    <a:pt x="11" y="48"/>
                  </a:lnTo>
                  <a:lnTo>
                    <a:pt x="11" y="38"/>
                  </a:lnTo>
                  <a:close/>
                  <a:moveTo>
                    <a:pt x="22" y="11"/>
                  </a:moveTo>
                  <a:lnTo>
                    <a:pt x="22" y="11"/>
                  </a:lnTo>
                  <a:lnTo>
                    <a:pt x="27" y="32"/>
                  </a:lnTo>
                  <a:lnTo>
                    <a:pt x="16" y="32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0" name=""/>
            <p:cNvSpPr/>
            <p:nvPr/>
          </p:nvSpPr>
          <p:spPr>
            <a:xfrm>
              <a:off x="838080" y="1771560"/>
              <a:ext cx="49320" cy="5580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27"/>
                  </a:moveTo>
                  <a:lnTo>
                    <a:pt x="5" y="37"/>
                  </a:lnTo>
                  <a:lnTo>
                    <a:pt x="11" y="48"/>
                  </a:lnTo>
                  <a:lnTo>
                    <a:pt x="21" y="48"/>
                  </a:lnTo>
                  <a:lnTo>
                    <a:pt x="32" y="48"/>
                  </a:lnTo>
                  <a:lnTo>
                    <a:pt x="43" y="37"/>
                  </a:lnTo>
                  <a:lnTo>
                    <a:pt x="43" y="27"/>
                  </a:lnTo>
                  <a:lnTo>
                    <a:pt x="43" y="16"/>
                  </a:lnTo>
                  <a:lnTo>
                    <a:pt x="32" y="5"/>
                  </a:lnTo>
                  <a:lnTo>
                    <a:pt x="21" y="0"/>
                  </a:lnTo>
                  <a:lnTo>
                    <a:pt x="11" y="5"/>
                  </a:lnTo>
                  <a:lnTo>
                    <a:pt x="5" y="16"/>
                  </a:ln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11" y="27"/>
                  </a:moveTo>
                  <a:lnTo>
                    <a:pt x="16" y="16"/>
                  </a:lnTo>
                  <a:lnTo>
                    <a:pt x="21" y="11"/>
                  </a:lnTo>
                  <a:lnTo>
                    <a:pt x="32" y="16"/>
                  </a:lnTo>
                  <a:lnTo>
                    <a:pt x="37" y="27"/>
                  </a:lnTo>
                  <a:lnTo>
                    <a:pt x="32" y="37"/>
                  </a:lnTo>
                  <a:lnTo>
                    <a:pt x="21" y="43"/>
                  </a:lnTo>
                  <a:lnTo>
                    <a:pt x="16" y="37"/>
                  </a:lnTo>
                  <a:lnTo>
                    <a:pt x="11" y="2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1" name=""/>
            <p:cNvSpPr/>
            <p:nvPr/>
          </p:nvSpPr>
          <p:spPr>
            <a:xfrm>
              <a:off x="900000" y="1778040"/>
              <a:ext cx="42840" cy="49320"/>
            </a:xfrm>
            <a:custGeom>
              <a:avLst/>
              <a:gdLst/>
              <a:ahLst/>
              <a:rect l="l" t="t" r="r" b="b"/>
              <a:pathLst>
                <a:path w="37" h="43">
                  <a:moveTo>
                    <a:pt x="0" y="43"/>
                  </a:moveTo>
                  <a:lnTo>
                    <a:pt x="11" y="43"/>
                  </a:lnTo>
                  <a:lnTo>
                    <a:pt x="11" y="27"/>
                  </a:lnTo>
                  <a:lnTo>
                    <a:pt x="16" y="27"/>
                  </a:lnTo>
                  <a:lnTo>
                    <a:pt x="27" y="27"/>
                  </a:lnTo>
                  <a:lnTo>
                    <a:pt x="27" y="38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7" y="32"/>
                  </a:lnTo>
                  <a:lnTo>
                    <a:pt x="37" y="27"/>
                  </a:lnTo>
                  <a:lnTo>
                    <a:pt x="32" y="22"/>
                  </a:lnTo>
                  <a:lnTo>
                    <a:pt x="37" y="16"/>
                  </a:lnTo>
                  <a:lnTo>
                    <a:pt x="37" y="11"/>
                  </a:lnTo>
                  <a:lnTo>
                    <a:pt x="37" y="6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43"/>
                  </a:lnTo>
                  <a:close/>
                  <a:moveTo>
                    <a:pt x="11" y="16"/>
                  </a:moveTo>
                  <a:lnTo>
                    <a:pt x="11" y="6"/>
                  </a:lnTo>
                  <a:lnTo>
                    <a:pt x="21" y="6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2" name=""/>
            <p:cNvSpPr/>
            <p:nvPr/>
          </p:nvSpPr>
          <p:spPr>
            <a:xfrm>
              <a:off x="3965400" y="2870280"/>
              <a:ext cx="49320" cy="55440"/>
            </a:xfrm>
            <a:custGeom>
              <a:avLst/>
              <a:gdLst/>
              <a:ahLst/>
              <a:rect l="l" t="t" r="r" b="b"/>
              <a:pathLst>
                <a:path w="42" h="48">
                  <a:moveTo>
                    <a:pt x="10" y="32"/>
                  </a:moveTo>
                  <a:lnTo>
                    <a:pt x="16" y="27"/>
                  </a:lnTo>
                  <a:lnTo>
                    <a:pt x="32" y="48"/>
                  </a:lnTo>
                  <a:lnTo>
                    <a:pt x="42" y="48"/>
                  </a:lnTo>
                  <a:lnTo>
                    <a:pt x="21" y="16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0" y="48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3" name=""/>
            <p:cNvSpPr/>
            <p:nvPr/>
          </p:nvSpPr>
          <p:spPr>
            <a:xfrm>
              <a:off x="4014720" y="2870280"/>
              <a:ext cx="49320" cy="5544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27" y="27"/>
                  </a:moveTo>
                  <a:lnTo>
                    <a:pt x="43" y="0"/>
                  </a:lnTo>
                  <a:lnTo>
                    <a:pt x="32" y="0"/>
                  </a:lnTo>
                  <a:lnTo>
                    <a:pt x="21" y="2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6" y="27"/>
                  </a:lnTo>
                  <a:lnTo>
                    <a:pt x="16" y="48"/>
                  </a:lnTo>
                  <a:lnTo>
                    <a:pt x="27" y="4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4" name=""/>
            <p:cNvSpPr/>
            <p:nvPr/>
          </p:nvSpPr>
          <p:spPr>
            <a:xfrm>
              <a:off x="4896000" y="2019240"/>
              <a:ext cx="42840" cy="54000"/>
            </a:xfrm>
            <a:custGeom>
              <a:avLst/>
              <a:gdLst/>
              <a:ahLst/>
              <a:rect l="l" t="t" r="r" b="b"/>
              <a:pathLst>
                <a:path w="37" h="47">
                  <a:moveTo>
                    <a:pt x="27" y="32"/>
                  </a:moveTo>
                  <a:lnTo>
                    <a:pt x="27" y="3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" y="47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27" y="47"/>
                  </a:lnTo>
                  <a:lnTo>
                    <a:pt x="37" y="47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27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5" name=""/>
            <p:cNvSpPr/>
            <p:nvPr/>
          </p:nvSpPr>
          <p:spPr>
            <a:xfrm>
              <a:off x="4946760" y="2019240"/>
              <a:ext cx="47520" cy="54000"/>
            </a:xfrm>
            <a:custGeom>
              <a:avLst/>
              <a:gdLst/>
              <a:ahLst/>
              <a:rect l="l" t="t" r="r" b="b"/>
              <a:pathLst>
                <a:path w="42" h="47">
                  <a:moveTo>
                    <a:pt x="26" y="26"/>
                  </a:moveTo>
                  <a:lnTo>
                    <a:pt x="42" y="0"/>
                  </a:lnTo>
                  <a:lnTo>
                    <a:pt x="32" y="0"/>
                  </a:lnTo>
                  <a:lnTo>
                    <a:pt x="21" y="2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6" y="26"/>
                  </a:lnTo>
                  <a:lnTo>
                    <a:pt x="16" y="47"/>
                  </a:lnTo>
                  <a:lnTo>
                    <a:pt x="26" y="47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6" name=""/>
            <p:cNvSpPr/>
            <p:nvPr/>
          </p:nvSpPr>
          <p:spPr>
            <a:xfrm>
              <a:off x="4632480" y="2241720"/>
              <a:ext cx="42840" cy="47520"/>
            </a:xfrm>
            <a:custGeom>
              <a:avLst/>
              <a:gdLst/>
              <a:ahLst/>
              <a:rect l="l" t="t" r="r" b="b"/>
              <a:pathLst>
                <a:path w="37" h="42">
                  <a:moveTo>
                    <a:pt x="10" y="27"/>
                  </a:moveTo>
                  <a:lnTo>
                    <a:pt x="21" y="27"/>
                  </a:lnTo>
                  <a:lnTo>
                    <a:pt x="32" y="21"/>
                  </a:lnTo>
                  <a:lnTo>
                    <a:pt x="37" y="16"/>
                  </a:lnTo>
                  <a:lnTo>
                    <a:pt x="32" y="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10" y="42"/>
                  </a:lnTo>
                  <a:lnTo>
                    <a:pt x="10" y="27"/>
                  </a:lnTo>
                  <a:close/>
                  <a:moveTo>
                    <a:pt x="10" y="21"/>
                  </a:moveTo>
                  <a:lnTo>
                    <a:pt x="10" y="5"/>
                  </a:lnTo>
                  <a:lnTo>
                    <a:pt x="16" y="5"/>
                  </a:lnTo>
                  <a:lnTo>
                    <a:pt x="21" y="11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16" y="2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7" name=""/>
            <p:cNvSpPr/>
            <p:nvPr/>
          </p:nvSpPr>
          <p:spPr>
            <a:xfrm>
              <a:off x="4675320" y="2241720"/>
              <a:ext cx="55440" cy="4752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16" y="37"/>
                  </a:moveTo>
                  <a:lnTo>
                    <a:pt x="32" y="37"/>
                  </a:lnTo>
                  <a:lnTo>
                    <a:pt x="37" y="42"/>
                  </a:lnTo>
                  <a:lnTo>
                    <a:pt x="48" y="42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2"/>
                  </a:lnTo>
                  <a:lnTo>
                    <a:pt x="11" y="42"/>
                  </a:lnTo>
                  <a:lnTo>
                    <a:pt x="16" y="37"/>
                  </a:lnTo>
                  <a:close/>
                  <a:moveTo>
                    <a:pt x="21" y="11"/>
                  </a:moveTo>
                  <a:lnTo>
                    <a:pt x="21" y="11"/>
                  </a:lnTo>
                  <a:lnTo>
                    <a:pt x="26" y="27"/>
                  </a:lnTo>
                  <a:lnTo>
                    <a:pt x="16" y="27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8" name=""/>
            <p:cNvSpPr/>
            <p:nvPr/>
          </p:nvSpPr>
          <p:spPr>
            <a:xfrm>
              <a:off x="4973760" y="1492200"/>
              <a:ext cx="42840" cy="55440"/>
            </a:xfrm>
            <a:custGeom>
              <a:avLst/>
              <a:gdLst/>
              <a:ahLst/>
              <a:rect l="l" t="t" r="r" b="b"/>
              <a:pathLst>
                <a:path w="37" h="48">
                  <a:moveTo>
                    <a:pt x="16" y="37"/>
                  </a:moveTo>
                  <a:lnTo>
                    <a:pt x="16" y="37"/>
                  </a:lnTo>
                  <a:lnTo>
                    <a:pt x="5" y="0"/>
                  </a:lnTo>
                  <a:lnTo>
                    <a:pt x="0" y="0"/>
                  </a:lnTo>
                  <a:lnTo>
                    <a:pt x="11" y="48"/>
                  </a:lnTo>
                  <a:lnTo>
                    <a:pt x="21" y="48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9" name=""/>
            <p:cNvSpPr/>
            <p:nvPr/>
          </p:nvSpPr>
          <p:spPr>
            <a:xfrm>
              <a:off x="5016600" y="1492200"/>
              <a:ext cx="44280" cy="55440"/>
            </a:xfrm>
            <a:custGeom>
              <a:avLst/>
              <a:gdLst/>
              <a:ahLst/>
              <a:rect l="l" t="t" r="r" b="b"/>
              <a:pathLst>
                <a:path w="38" h="48">
                  <a:moveTo>
                    <a:pt x="27" y="11"/>
                  </a:moveTo>
                  <a:lnTo>
                    <a:pt x="38" y="11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6" y="11"/>
                  </a:lnTo>
                  <a:lnTo>
                    <a:pt x="16" y="48"/>
                  </a:lnTo>
                  <a:lnTo>
                    <a:pt x="27" y="48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0" name=""/>
            <p:cNvSpPr/>
            <p:nvPr/>
          </p:nvSpPr>
          <p:spPr>
            <a:xfrm>
              <a:off x="5578560" y="2014560"/>
              <a:ext cx="55440" cy="55440"/>
            </a:xfrm>
            <a:custGeom>
              <a:avLst/>
              <a:gdLst/>
              <a:ahLst/>
              <a:rect l="l" t="t" r="r" b="b"/>
              <a:pathLst>
                <a:path w="48" h="48">
                  <a:moveTo>
                    <a:pt x="48" y="0"/>
                  </a:moveTo>
                  <a:lnTo>
                    <a:pt x="32" y="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1" y="48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1" name=""/>
            <p:cNvSpPr/>
            <p:nvPr/>
          </p:nvSpPr>
          <p:spPr>
            <a:xfrm>
              <a:off x="5640480" y="2014560"/>
              <a:ext cx="48960" cy="55440"/>
            </a:xfrm>
            <a:custGeom>
              <a:avLst/>
              <a:gdLst/>
              <a:ahLst/>
              <a:rect l="l" t="t" r="r" b="b"/>
              <a:pathLst>
                <a:path w="42" h="48">
                  <a:moveTo>
                    <a:pt x="10" y="38"/>
                  </a:moveTo>
                  <a:lnTo>
                    <a:pt x="26" y="38"/>
                  </a:lnTo>
                  <a:lnTo>
                    <a:pt x="32" y="48"/>
                  </a:lnTo>
                  <a:lnTo>
                    <a:pt x="42" y="48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8"/>
                  </a:lnTo>
                  <a:lnTo>
                    <a:pt x="10" y="48"/>
                  </a:lnTo>
                  <a:lnTo>
                    <a:pt x="10" y="38"/>
                  </a:lnTo>
                  <a:close/>
                  <a:moveTo>
                    <a:pt x="21" y="11"/>
                  </a:moveTo>
                  <a:lnTo>
                    <a:pt x="21" y="11"/>
                  </a:lnTo>
                  <a:lnTo>
                    <a:pt x="26" y="32"/>
                  </a:lnTo>
                  <a:lnTo>
                    <a:pt x="16" y="32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2" name=""/>
            <p:cNvSpPr/>
            <p:nvPr/>
          </p:nvSpPr>
          <p:spPr>
            <a:xfrm>
              <a:off x="5529240" y="2125800"/>
              <a:ext cx="42840" cy="47520"/>
            </a:xfrm>
            <a:custGeom>
              <a:avLst/>
              <a:gdLst/>
              <a:ahLst/>
              <a:rect l="l" t="t" r="r" b="b"/>
              <a:pathLst>
                <a:path w="37" h="42">
                  <a:moveTo>
                    <a:pt x="0" y="42"/>
                  </a:moveTo>
                  <a:lnTo>
                    <a:pt x="10" y="42"/>
                  </a:lnTo>
                  <a:lnTo>
                    <a:pt x="10" y="26"/>
                  </a:lnTo>
                  <a:lnTo>
                    <a:pt x="21" y="26"/>
                  </a:lnTo>
                  <a:lnTo>
                    <a:pt x="26" y="26"/>
                  </a:lnTo>
                  <a:lnTo>
                    <a:pt x="26" y="37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7" y="42"/>
                  </a:lnTo>
                  <a:lnTo>
                    <a:pt x="37" y="42"/>
                  </a:lnTo>
                  <a:lnTo>
                    <a:pt x="37" y="42"/>
                  </a:lnTo>
                  <a:lnTo>
                    <a:pt x="37" y="31"/>
                  </a:lnTo>
                  <a:lnTo>
                    <a:pt x="37" y="26"/>
                  </a:lnTo>
                  <a:lnTo>
                    <a:pt x="32" y="21"/>
                  </a:lnTo>
                  <a:lnTo>
                    <a:pt x="37" y="16"/>
                  </a:lnTo>
                  <a:lnTo>
                    <a:pt x="37" y="10"/>
                  </a:lnTo>
                  <a:lnTo>
                    <a:pt x="37" y="5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42"/>
                  </a:lnTo>
                  <a:close/>
                  <a:moveTo>
                    <a:pt x="10" y="16"/>
                  </a:moveTo>
                  <a:lnTo>
                    <a:pt x="10" y="5"/>
                  </a:lnTo>
                  <a:lnTo>
                    <a:pt x="21" y="5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6"/>
                  </a:lnTo>
                  <a:lnTo>
                    <a:pt x="21" y="16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3" name=""/>
            <p:cNvSpPr/>
            <p:nvPr/>
          </p:nvSpPr>
          <p:spPr>
            <a:xfrm>
              <a:off x="5405400" y="2182680"/>
              <a:ext cx="50760" cy="5580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43" y="16"/>
                  </a:moveTo>
                  <a:lnTo>
                    <a:pt x="37" y="6"/>
                  </a:lnTo>
                  <a:lnTo>
                    <a:pt x="22" y="0"/>
                  </a:lnTo>
                  <a:lnTo>
                    <a:pt x="6" y="6"/>
                  </a:lnTo>
                  <a:lnTo>
                    <a:pt x="0" y="22"/>
                  </a:lnTo>
                  <a:lnTo>
                    <a:pt x="6" y="43"/>
                  </a:lnTo>
                  <a:lnTo>
                    <a:pt x="22" y="48"/>
                  </a:lnTo>
                  <a:lnTo>
                    <a:pt x="37" y="43"/>
                  </a:lnTo>
                  <a:lnTo>
                    <a:pt x="43" y="32"/>
                  </a:lnTo>
                  <a:lnTo>
                    <a:pt x="32" y="32"/>
                  </a:lnTo>
                  <a:lnTo>
                    <a:pt x="27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1" y="22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2" y="11"/>
                  </a:lnTo>
                  <a:lnTo>
                    <a:pt x="32" y="16"/>
                  </a:lnTo>
                  <a:lnTo>
                    <a:pt x="43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4" name=""/>
            <p:cNvSpPr/>
            <p:nvPr/>
          </p:nvSpPr>
          <p:spPr>
            <a:xfrm>
              <a:off x="5468760" y="2182680"/>
              <a:ext cx="43200" cy="55800"/>
            </a:xfrm>
            <a:custGeom>
              <a:avLst/>
              <a:gdLst/>
              <a:ahLst/>
              <a:rect l="l" t="t" r="r" b="b"/>
              <a:pathLst>
                <a:path w="37" h="48">
                  <a:moveTo>
                    <a:pt x="21" y="6"/>
                  </a:moveTo>
                  <a:lnTo>
                    <a:pt x="37" y="6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1" y="48"/>
                  </a:lnTo>
                  <a:lnTo>
                    <a:pt x="21" y="48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5" name=""/>
            <p:cNvSpPr/>
            <p:nvPr/>
          </p:nvSpPr>
          <p:spPr>
            <a:xfrm>
              <a:off x="4829040" y="2703600"/>
              <a:ext cx="47880" cy="55440"/>
            </a:xfrm>
            <a:custGeom>
              <a:avLst/>
              <a:gdLst/>
              <a:ahLst/>
              <a:rect l="l" t="t" r="r" b="b"/>
              <a:pathLst>
                <a:path w="42" h="47">
                  <a:moveTo>
                    <a:pt x="21" y="37"/>
                  </a:moveTo>
                  <a:lnTo>
                    <a:pt x="21" y="3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6" y="47"/>
                  </a:lnTo>
                  <a:lnTo>
                    <a:pt x="26" y="47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6" name=""/>
            <p:cNvSpPr/>
            <p:nvPr/>
          </p:nvSpPr>
          <p:spPr>
            <a:xfrm>
              <a:off x="4884840" y="2703600"/>
              <a:ext cx="48960" cy="55440"/>
            </a:xfrm>
            <a:custGeom>
              <a:avLst/>
              <a:gdLst/>
              <a:ahLst/>
              <a:rect l="l" t="t" r="r" b="b"/>
              <a:pathLst>
                <a:path w="42" h="47">
                  <a:moveTo>
                    <a:pt x="10" y="37"/>
                  </a:moveTo>
                  <a:lnTo>
                    <a:pt x="26" y="37"/>
                  </a:lnTo>
                  <a:lnTo>
                    <a:pt x="31" y="47"/>
                  </a:lnTo>
                  <a:lnTo>
                    <a:pt x="42" y="47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10" y="37"/>
                  </a:lnTo>
                  <a:close/>
                  <a:moveTo>
                    <a:pt x="21" y="10"/>
                  </a:moveTo>
                  <a:lnTo>
                    <a:pt x="21" y="10"/>
                  </a:lnTo>
                  <a:lnTo>
                    <a:pt x="26" y="31"/>
                  </a:lnTo>
                  <a:lnTo>
                    <a:pt x="10" y="31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7" name=""/>
            <p:cNvSpPr/>
            <p:nvPr/>
          </p:nvSpPr>
          <p:spPr>
            <a:xfrm>
              <a:off x="4495680" y="2641680"/>
              <a:ext cx="66960" cy="55440"/>
            </a:xfrm>
            <a:custGeom>
              <a:avLst/>
              <a:gdLst/>
              <a:ahLst/>
              <a:rect l="l" t="t" r="r" b="b"/>
              <a:pathLst>
                <a:path w="58" h="48">
                  <a:moveTo>
                    <a:pt x="10" y="48"/>
                  </a:moveTo>
                  <a:lnTo>
                    <a:pt x="21" y="48"/>
                  </a:lnTo>
                  <a:lnTo>
                    <a:pt x="26" y="38"/>
                  </a:lnTo>
                  <a:lnTo>
                    <a:pt x="26" y="2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27"/>
                  </a:lnTo>
                  <a:lnTo>
                    <a:pt x="32" y="38"/>
                  </a:lnTo>
                  <a:lnTo>
                    <a:pt x="37" y="48"/>
                  </a:lnTo>
                  <a:lnTo>
                    <a:pt x="42" y="48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2" y="16"/>
                  </a:lnTo>
                  <a:lnTo>
                    <a:pt x="42" y="27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37" y="27"/>
                  </a:lnTo>
                  <a:lnTo>
                    <a:pt x="37" y="16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16" y="16"/>
                  </a:lnTo>
                  <a:lnTo>
                    <a:pt x="16" y="27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27"/>
                  </a:lnTo>
                  <a:lnTo>
                    <a:pt x="16" y="1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8" name=""/>
            <p:cNvSpPr/>
            <p:nvPr/>
          </p:nvSpPr>
          <p:spPr>
            <a:xfrm>
              <a:off x="4562640" y="2641680"/>
              <a:ext cx="50760" cy="5544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21" y="38"/>
                  </a:moveTo>
                  <a:lnTo>
                    <a:pt x="21" y="3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6" y="48"/>
                  </a:lnTo>
                  <a:lnTo>
                    <a:pt x="27" y="48"/>
                  </a:lnTo>
                  <a:lnTo>
                    <a:pt x="43" y="0"/>
                  </a:lnTo>
                  <a:lnTo>
                    <a:pt x="32" y="0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9" name=""/>
            <p:cNvSpPr/>
            <p:nvPr/>
          </p:nvSpPr>
          <p:spPr>
            <a:xfrm>
              <a:off x="4192560" y="2352600"/>
              <a:ext cx="55440" cy="54000"/>
            </a:xfrm>
            <a:custGeom>
              <a:avLst/>
              <a:gdLst/>
              <a:ahLst/>
              <a:rect l="l" t="t" r="r" b="b"/>
              <a:pathLst>
                <a:path w="48" h="47">
                  <a:moveTo>
                    <a:pt x="0" y="26"/>
                  </a:moveTo>
                  <a:lnTo>
                    <a:pt x="6" y="37"/>
                  </a:lnTo>
                  <a:lnTo>
                    <a:pt x="11" y="47"/>
                  </a:lnTo>
                  <a:lnTo>
                    <a:pt x="27" y="47"/>
                  </a:lnTo>
                  <a:lnTo>
                    <a:pt x="38" y="47"/>
                  </a:lnTo>
                  <a:lnTo>
                    <a:pt x="48" y="37"/>
                  </a:lnTo>
                  <a:lnTo>
                    <a:pt x="48" y="26"/>
                  </a:lnTo>
                  <a:lnTo>
                    <a:pt x="48" y="16"/>
                  </a:lnTo>
                  <a:lnTo>
                    <a:pt x="38" y="5"/>
                  </a:lnTo>
                  <a:lnTo>
                    <a:pt x="27" y="0"/>
                  </a:lnTo>
                  <a:lnTo>
                    <a:pt x="11" y="5"/>
                  </a:lnTo>
                  <a:lnTo>
                    <a:pt x="6" y="16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11" y="26"/>
                  </a:moveTo>
                  <a:lnTo>
                    <a:pt x="16" y="16"/>
                  </a:lnTo>
                  <a:lnTo>
                    <a:pt x="27" y="10"/>
                  </a:lnTo>
                  <a:lnTo>
                    <a:pt x="32" y="16"/>
                  </a:lnTo>
                  <a:lnTo>
                    <a:pt x="38" y="26"/>
                  </a:lnTo>
                  <a:lnTo>
                    <a:pt x="32" y="37"/>
                  </a:lnTo>
                  <a:lnTo>
                    <a:pt x="27" y="42"/>
                  </a:lnTo>
                  <a:lnTo>
                    <a:pt x="16" y="37"/>
                  </a:lnTo>
                  <a:lnTo>
                    <a:pt x="11" y="26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0" name=""/>
            <p:cNvSpPr/>
            <p:nvPr/>
          </p:nvSpPr>
          <p:spPr>
            <a:xfrm>
              <a:off x="4254480" y="2359080"/>
              <a:ext cx="44640" cy="47520"/>
            </a:xfrm>
            <a:custGeom>
              <a:avLst/>
              <a:gdLst/>
              <a:ahLst/>
              <a:rect l="l" t="t" r="r" b="b"/>
              <a:pathLst>
                <a:path w="38" h="42">
                  <a:moveTo>
                    <a:pt x="27" y="21"/>
                  </a:moveTo>
                  <a:lnTo>
                    <a:pt x="27" y="42"/>
                  </a:lnTo>
                  <a:lnTo>
                    <a:pt x="38" y="42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27" y="16"/>
                  </a:lnTo>
                  <a:lnTo>
                    <a:pt x="11" y="1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11" y="42"/>
                  </a:lnTo>
                  <a:lnTo>
                    <a:pt x="11" y="21"/>
                  </a:lnTo>
                  <a:lnTo>
                    <a:pt x="27" y="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1" name=""/>
            <p:cNvSpPr/>
            <p:nvPr/>
          </p:nvSpPr>
          <p:spPr>
            <a:xfrm>
              <a:off x="3976560" y="2630520"/>
              <a:ext cx="12960" cy="475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2" name=""/>
            <p:cNvSpPr/>
            <p:nvPr/>
          </p:nvSpPr>
          <p:spPr>
            <a:xfrm>
              <a:off x="3995640" y="2630520"/>
              <a:ext cx="42840" cy="47520"/>
            </a:xfrm>
            <a:custGeom>
              <a:avLst/>
              <a:gdLst/>
              <a:ahLst/>
              <a:rect l="l" t="t" r="r" b="b"/>
              <a:pathLst>
                <a:path w="37" h="42">
                  <a:moveTo>
                    <a:pt x="32" y="32"/>
                  </a:moveTo>
                  <a:lnTo>
                    <a:pt x="32" y="3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11" y="4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32" y="42"/>
                  </a:lnTo>
                  <a:lnTo>
                    <a:pt x="37" y="4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3" name=""/>
            <p:cNvSpPr/>
            <p:nvPr/>
          </p:nvSpPr>
          <p:spPr>
            <a:xfrm>
              <a:off x="3705120" y="2359080"/>
              <a:ext cx="12960" cy="55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4" name=""/>
            <p:cNvSpPr/>
            <p:nvPr/>
          </p:nvSpPr>
          <p:spPr>
            <a:xfrm>
              <a:off x="3724200" y="2359080"/>
              <a:ext cx="44640" cy="55440"/>
            </a:xfrm>
            <a:custGeom>
              <a:avLst/>
              <a:gdLst/>
              <a:ahLst/>
              <a:rect l="l" t="t" r="r" b="b"/>
              <a:pathLst>
                <a:path w="38" h="48">
                  <a:moveTo>
                    <a:pt x="1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38" y="48"/>
                  </a:lnTo>
                  <a:lnTo>
                    <a:pt x="38" y="37"/>
                  </a:lnTo>
                  <a:lnTo>
                    <a:pt x="11" y="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5" name=""/>
            <p:cNvSpPr/>
            <p:nvPr/>
          </p:nvSpPr>
          <p:spPr>
            <a:xfrm>
              <a:off x="4797360" y="2955960"/>
              <a:ext cx="42840" cy="55440"/>
            </a:xfrm>
            <a:custGeom>
              <a:avLst/>
              <a:gdLst/>
              <a:ahLst/>
              <a:rect l="l" t="t" r="r" b="b"/>
              <a:pathLst>
                <a:path w="37" h="48">
                  <a:moveTo>
                    <a:pt x="27" y="32"/>
                  </a:moveTo>
                  <a:lnTo>
                    <a:pt x="27" y="3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27" y="48"/>
                  </a:lnTo>
                  <a:lnTo>
                    <a:pt x="37" y="48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27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6" name=""/>
            <p:cNvSpPr/>
            <p:nvPr/>
          </p:nvSpPr>
          <p:spPr>
            <a:xfrm>
              <a:off x="4846680" y="2955960"/>
              <a:ext cx="49320" cy="55440"/>
            </a:xfrm>
            <a:custGeom>
              <a:avLst/>
              <a:gdLst/>
              <a:ahLst/>
              <a:rect l="l" t="t" r="r" b="b"/>
              <a:pathLst>
                <a:path w="42" h="48">
                  <a:moveTo>
                    <a:pt x="42" y="16"/>
                  </a:moveTo>
                  <a:lnTo>
                    <a:pt x="37" y="6"/>
                  </a:lnTo>
                  <a:lnTo>
                    <a:pt x="21" y="0"/>
                  </a:lnTo>
                  <a:lnTo>
                    <a:pt x="5" y="6"/>
                  </a:lnTo>
                  <a:lnTo>
                    <a:pt x="0" y="27"/>
                  </a:lnTo>
                  <a:lnTo>
                    <a:pt x="5" y="43"/>
                  </a:lnTo>
                  <a:lnTo>
                    <a:pt x="21" y="48"/>
                  </a:lnTo>
                  <a:lnTo>
                    <a:pt x="32" y="43"/>
                  </a:lnTo>
                  <a:lnTo>
                    <a:pt x="42" y="32"/>
                  </a:lnTo>
                  <a:lnTo>
                    <a:pt x="32" y="32"/>
                  </a:lnTo>
                  <a:lnTo>
                    <a:pt x="26" y="38"/>
                  </a:lnTo>
                  <a:lnTo>
                    <a:pt x="21" y="38"/>
                  </a:lnTo>
                  <a:lnTo>
                    <a:pt x="16" y="32"/>
                  </a:lnTo>
                  <a:lnTo>
                    <a:pt x="10" y="27"/>
                  </a:lnTo>
                  <a:lnTo>
                    <a:pt x="10" y="16"/>
                  </a:lnTo>
                  <a:lnTo>
                    <a:pt x="16" y="11"/>
                  </a:lnTo>
                  <a:lnTo>
                    <a:pt x="21" y="1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4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7" name=""/>
            <p:cNvSpPr/>
            <p:nvPr/>
          </p:nvSpPr>
          <p:spPr>
            <a:xfrm>
              <a:off x="3989520" y="3062160"/>
              <a:ext cx="42840" cy="55800"/>
            </a:xfrm>
            <a:custGeom>
              <a:avLst/>
              <a:gdLst/>
              <a:ahLst/>
              <a:rect l="l" t="t" r="r" b="b"/>
              <a:pathLst>
                <a:path w="37" h="48">
                  <a:moveTo>
                    <a:pt x="21" y="10"/>
                  </a:moveTo>
                  <a:lnTo>
                    <a:pt x="37" y="10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6" y="10"/>
                  </a:lnTo>
                  <a:lnTo>
                    <a:pt x="16" y="48"/>
                  </a:lnTo>
                  <a:lnTo>
                    <a:pt x="21" y="48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8" name=""/>
            <p:cNvSpPr/>
            <p:nvPr/>
          </p:nvSpPr>
          <p:spPr>
            <a:xfrm>
              <a:off x="4038480" y="3062160"/>
              <a:ext cx="44640" cy="55800"/>
            </a:xfrm>
            <a:custGeom>
              <a:avLst/>
              <a:gdLst/>
              <a:ahLst/>
              <a:rect l="l" t="t" r="r" b="b"/>
              <a:pathLst>
                <a:path w="38" h="48">
                  <a:moveTo>
                    <a:pt x="27" y="32"/>
                  </a:moveTo>
                  <a:lnTo>
                    <a:pt x="27" y="3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1" y="48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27" y="48"/>
                  </a:lnTo>
                  <a:lnTo>
                    <a:pt x="38" y="48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27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9" name=""/>
            <p:cNvSpPr/>
            <p:nvPr/>
          </p:nvSpPr>
          <p:spPr>
            <a:xfrm>
              <a:off x="4483080" y="3178080"/>
              <a:ext cx="42840" cy="57240"/>
            </a:xfrm>
            <a:custGeom>
              <a:avLst/>
              <a:gdLst/>
              <a:ahLst/>
              <a:rect l="l" t="t" r="r" b="b"/>
              <a:pathLst>
                <a:path w="37" h="48">
                  <a:moveTo>
                    <a:pt x="0" y="32"/>
                  </a:moveTo>
                  <a:lnTo>
                    <a:pt x="5" y="42"/>
                  </a:lnTo>
                  <a:lnTo>
                    <a:pt x="11" y="48"/>
                  </a:lnTo>
                  <a:lnTo>
                    <a:pt x="21" y="48"/>
                  </a:lnTo>
                  <a:lnTo>
                    <a:pt x="27" y="48"/>
                  </a:lnTo>
                  <a:lnTo>
                    <a:pt x="32" y="48"/>
                  </a:lnTo>
                  <a:lnTo>
                    <a:pt x="37" y="42"/>
                  </a:lnTo>
                  <a:lnTo>
                    <a:pt x="37" y="32"/>
                  </a:lnTo>
                  <a:lnTo>
                    <a:pt x="32" y="26"/>
                  </a:lnTo>
                  <a:lnTo>
                    <a:pt x="27" y="21"/>
                  </a:lnTo>
                  <a:lnTo>
                    <a:pt x="16" y="16"/>
                  </a:lnTo>
                  <a:lnTo>
                    <a:pt x="11" y="16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27" y="10"/>
                  </a:lnTo>
                  <a:lnTo>
                    <a:pt x="27" y="16"/>
                  </a:lnTo>
                  <a:lnTo>
                    <a:pt x="37" y="16"/>
                  </a:lnTo>
                  <a:lnTo>
                    <a:pt x="32" y="5"/>
                  </a:lnTo>
                  <a:lnTo>
                    <a:pt x="16" y="0"/>
                  </a:lnTo>
                  <a:lnTo>
                    <a:pt x="5" y="5"/>
                  </a:lnTo>
                  <a:lnTo>
                    <a:pt x="0" y="16"/>
                  </a:lnTo>
                  <a:lnTo>
                    <a:pt x="5" y="21"/>
                  </a:lnTo>
                  <a:lnTo>
                    <a:pt x="16" y="26"/>
                  </a:lnTo>
                  <a:lnTo>
                    <a:pt x="21" y="26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1" y="37"/>
                  </a:lnTo>
                  <a:lnTo>
                    <a:pt x="16" y="42"/>
                  </a:lnTo>
                  <a:lnTo>
                    <a:pt x="11" y="37"/>
                  </a:lnTo>
                  <a:lnTo>
                    <a:pt x="11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0" name=""/>
            <p:cNvSpPr/>
            <p:nvPr/>
          </p:nvSpPr>
          <p:spPr>
            <a:xfrm>
              <a:off x="4532400" y="3178080"/>
              <a:ext cx="48960" cy="57240"/>
            </a:xfrm>
            <a:custGeom>
              <a:avLst/>
              <a:gdLst/>
              <a:ahLst/>
              <a:rect l="l" t="t" r="r" b="b"/>
              <a:pathLst>
                <a:path w="42" h="48">
                  <a:moveTo>
                    <a:pt x="42" y="16"/>
                  </a:moveTo>
                  <a:lnTo>
                    <a:pt x="37" y="5"/>
                  </a:lnTo>
                  <a:lnTo>
                    <a:pt x="21" y="0"/>
                  </a:lnTo>
                  <a:lnTo>
                    <a:pt x="5" y="5"/>
                  </a:lnTo>
                  <a:lnTo>
                    <a:pt x="0" y="21"/>
                  </a:lnTo>
                  <a:lnTo>
                    <a:pt x="5" y="42"/>
                  </a:lnTo>
                  <a:lnTo>
                    <a:pt x="21" y="48"/>
                  </a:lnTo>
                  <a:lnTo>
                    <a:pt x="32" y="42"/>
                  </a:lnTo>
                  <a:lnTo>
                    <a:pt x="42" y="32"/>
                  </a:lnTo>
                  <a:lnTo>
                    <a:pt x="32" y="32"/>
                  </a:lnTo>
                  <a:lnTo>
                    <a:pt x="26" y="37"/>
                  </a:lnTo>
                  <a:lnTo>
                    <a:pt x="21" y="37"/>
                  </a:lnTo>
                  <a:lnTo>
                    <a:pt x="10" y="32"/>
                  </a:lnTo>
                  <a:lnTo>
                    <a:pt x="10" y="21"/>
                  </a:lnTo>
                  <a:lnTo>
                    <a:pt x="16" y="10"/>
                  </a:lnTo>
                  <a:lnTo>
                    <a:pt x="21" y="5"/>
                  </a:lnTo>
                  <a:lnTo>
                    <a:pt x="26" y="10"/>
                  </a:lnTo>
                  <a:lnTo>
                    <a:pt x="32" y="16"/>
                  </a:lnTo>
                  <a:lnTo>
                    <a:pt x="4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1" name=""/>
            <p:cNvSpPr/>
            <p:nvPr/>
          </p:nvSpPr>
          <p:spPr>
            <a:xfrm>
              <a:off x="4032360" y="3351240"/>
              <a:ext cx="50760" cy="49320"/>
            </a:xfrm>
            <a:custGeom>
              <a:avLst/>
              <a:gdLst/>
              <a:ahLst/>
              <a:rect l="l" t="t" r="r" b="b"/>
              <a:pathLst>
                <a:path w="43" h="42">
                  <a:moveTo>
                    <a:pt x="11" y="37"/>
                  </a:moveTo>
                  <a:lnTo>
                    <a:pt x="27" y="37"/>
                  </a:lnTo>
                  <a:lnTo>
                    <a:pt x="32" y="42"/>
                  </a:lnTo>
                  <a:lnTo>
                    <a:pt x="43" y="42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0" y="42"/>
                  </a:lnTo>
                  <a:lnTo>
                    <a:pt x="11" y="42"/>
                  </a:lnTo>
                  <a:lnTo>
                    <a:pt x="11" y="37"/>
                  </a:lnTo>
                  <a:close/>
                  <a:moveTo>
                    <a:pt x="21" y="10"/>
                  </a:moveTo>
                  <a:lnTo>
                    <a:pt x="21" y="10"/>
                  </a:lnTo>
                  <a:lnTo>
                    <a:pt x="27" y="26"/>
                  </a:lnTo>
                  <a:lnTo>
                    <a:pt x="16" y="26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2" name=""/>
            <p:cNvSpPr/>
            <p:nvPr/>
          </p:nvSpPr>
          <p:spPr>
            <a:xfrm>
              <a:off x="4087800" y="3351240"/>
              <a:ext cx="38160" cy="49320"/>
            </a:xfrm>
            <a:custGeom>
              <a:avLst/>
              <a:gdLst/>
              <a:ahLst/>
              <a:rect l="l" t="t" r="r" b="b"/>
              <a:pathLst>
                <a:path w="32" h="42">
                  <a:moveTo>
                    <a:pt x="11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32" y="42"/>
                  </a:lnTo>
                  <a:lnTo>
                    <a:pt x="32" y="37"/>
                  </a:lnTo>
                  <a:lnTo>
                    <a:pt x="11" y="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3" name=""/>
            <p:cNvSpPr/>
            <p:nvPr/>
          </p:nvSpPr>
          <p:spPr>
            <a:xfrm>
              <a:off x="3687840" y="3259080"/>
              <a:ext cx="48960" cy="55800"/>
            </a:xfrm>
            <a:custGeom>
              <a:avLst/>
              <a:gdLst/>
              <a:ahLst/>
              <a:rect l="l" t="t" r="r" b="b"/>
              <a:pathLst>
                <a:path w="42" h="48">
                  <a:moveTo>
                    <a:pt x="42" y="0"/>
                  </a:moveTo>
                  <a:lnTo>
                    <a:pt x="26" y="0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5" y="48"/>
                  </a:lnTo>
                  <a:lnTo>
                    <a:pt x="26" y="48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48"/>
                  </a:lnTo>
                  <a:lnTo>
                    <a:pt x="42" y="4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4" name=""/>
            <p:cNvSpPr/>
            <p:nvPr/>
          </p:nvSpPr>
          <p:spPr>
            <a:xfrm>
              <a:off x="3743280" y="3259080"/>
              <a:ext cx="42840" cy="55800"/>
            </a:xfrm>
            <a:custGeom>
              <a:avLst/>
              <a:gdLst/>
              <a:ahLst/>
              <a:rect l="l" t="t" r="r" b="b"/>
              <a:pathLst>
                <a:path w="38" h="48">
                  <a:moveTo>
                    <a:pt x="0" y="32"/>
                  </a:moveTo>
                  <a:lnTo>
                    <a:pt x="6" y="42"/>
                  </a:lnTo>
                  <a:lnTo>
                    <a:pt x="22" y="48"/>
                  </a:lnTo>
                  <a:lnTo>
                    <a:pt x="32" y="48"/>
                  </a:lnTo>
                  <a:lnTo>
                    <a:pt x="38" y="42"/>
                  </a:lnTo>
                  <a:lnTo>
                    <a:pt x="38" y="32"/>
                  </a:lnTo>
                  <a:lnTo>
                    <a:pt x="32" y="26"/>
                  </a:lnTo>
                  <a:lnTo>
                    <a:pt x="27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1" y="16"/>
                  </a:lnTo>
                  <a:lnTo>
                    <a:pt x="16" y="10"/>
                  </a:lnTo>
                  <a:lnTo>
                    <a:pt x="22" y="10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38" y="16"/>
                  </a:lnTo>
                  <a:lnTo>
                    <a:pt x="32" y="5"/>
                  </a:lnTo>
                  <a:lnTo>
                    <a:pt x="22" y="0"/>
                  </a:lnTo>
                  <a:lnTo>
                    <a:pt x="6" y="5"/>
                  </a:lnTo>
                  <a:lnTo>
                    <a:pt x="0" y="16"/>
                  </a:lnTo>
                  <a:lnTo>
                    <a:pt x="6" y="26"/>
                  </a:lnTo>
                  <a:lnTo>
                    <a:pt x="16" y="26"/>
                  </a:lnTo>
                  <a:lnTo>
                    <a:pt x="22" y="32"/>
                  </a:lnTo>
                  <a:lnTo>
                    <a:pt x="27" y="32"/>
                  </a:lnTo>
                  <a:lnTo>
                    <a:pt x="32" y="37"/>
                  </a:lnTo>
                  <a:lnTo>
                    <a:pt x="27" y="42"/>
                  </a:lnTo>
                  <a:lnTo>
                    <a:pt x="22" y="42"/>
                  </a:lnTo>
                  <a:lnTo>
                    <a:pt x="11" y="37"/>
                  </a:lnTo>
                  <a:lnTo>
                    <a:pt x="11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5" name=""/>
            <p:cNvSpPr/>
            <p:nvPr/>
          </p:nvSpPr>
          <p:spPr>
            <a:xfrm>
              <a:off x="3390840" y="3165480"/>
              <a:ext cx="50760" cy="50760"/>
            </a:xfrm>
            <a:custGeom>
              <a:avLst/>
              <a:gdLst/>
              <a:ahLst/>
              <a:rect l="l" t="t" r="r" b="b"/>
              <a:pathLst>
                <a:path w="43" h="43">
                  <a:moveTo>
                    <a:pt x="16" y="37"/>
                  </a:moveTo>
                  <a:lnTo>
                    <a:pt x="32" y="37"/>
                  </a:lnTo>
                  <a:lnTo>
                    <a:pt x="32" y="43"/>
                  </a:lnTo>
                  <a:lnTo>
                    <a:pt x="43" y="4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0" y="43"/>
                  </a:lnTo>
                  <a:lnTo>
                    <a:pt x="11" y="43"/>
                  </a:lnTo>
                  <a:lnTo>
                    <a:pt x="16" y="37"/>
                  </a:lnTo>
                  <a:close/>
                  <a:moveTo>
                    <a:pt x="22" y="11"/>
                  </a:moveTo>
                  <a:lnTo>
                    <a:pt x="22" y="11"/>
                  </a:lnTo>
                  <a:lnTo>
                    <a:pt x="27" y="27"/>
                  </a:lnTo>
                  <a:lnTo>
                    <a:pt x="16" y="27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6" name=""/>
            <p:cNvSpPr/>
            <p:nvPr/>
          </p:nvSpPr>
          <p:spPr>
            <a:xfrm>
              <a:off x="3446640" y="3165480"/>
              <a:ext cx="50760" cy="50760"/>
            </a:xfrm>
            <a:custGeom>
              <a:avLst/>
              <a:gdLst/>
              <a:ahLst/>
              <a:rect l="l" t="t" r="r" b="b"/>
              <a:pathLst>
                <a:path w="43" h="43">
                  <a:moveTo>
                    <a:pt x="0" y="43"/>
                  </a:moveTo>
                  <a:lnTo>
                    <a:pt x="11" y="43"/>
                  </a:lnTo>
                  <a:lnTo>
                    <a:pt x="11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27" y="37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37" y="43"/>
                  </a:lnTo>
                  <a:lnTo>
                    <a:pt x="37" y="32"/>
                  </a:lnTo>
                  <a:lnTo>
                    <a:pt x="37" y="27"/>
                  </a:lnTo>
                  <a:lnTo>
                    <a:pt x="32" y="21"/>
                  </a:lnTo>
                  <a:lnTo>
                    <a:pt x="37" y="16"/>
                  </a:lnTo>
                  <a:lnTo>
                    <a:pt x="43" y="11"/>
                  </a:lnTo>
                  <a:lnTo>
                    <a:pt x="37" y="5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43"/>
                  </a:lnTo>
                  <a:close/>
                  <a:moveTo>
                    <a:pt x="11" y="21"/>
                  </a:moveTo>
                  <a:lnTo>
                    <a:pt x="11" y="5"/>
                  </a:lnTo>
                  <a:lnTo>
                    <a:pt x="21" y="5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27" y="16"/>
                  </a:lnTo>
                  <a:lnTo>
                    <a:pt x="21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7" name=""/>
            <p:cNvSpPr/>
            <p:nvPr/>
          </p:nvSpPr>
          <p:spPr>
            <a:xfrm>
              <a:off x="3403440" y="3597120"/>
              <a:ext cx="38160" cy="51120"/>
            </a:xfrm>
            <a:custGeom>
              <a:avLst/>
              <a:gdLst/>
              <a:ahLst/>
              <a:rect l="l" t="t" r="r" b="b"/>
              <a:pathLst>
                <a:path w="32" h="43">
                  <a:moveTo>
                    <a:pt x="11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32" y="43"/>
                  </a:lnTo>
                  <a:lnTo>
                    <a:pt x="32" y="37"/>
                  </a:lnTo>
                  <a:lnTo>
                    <a:pt x="11" y="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8" name=""/>
            <p:cNvSpPr/>
            <p:nvPr/>
          </p:nvSpPr>
          <p:spPr>
            <a:xfrm>
              <a:off x="3446640" y="3597120"/>
              <a:ext cx="50760" cy="51120"/>
            </a:xfrm>
            <a:custGeom>
              <a:avLst/>
              <a:gdLst/>
              <a:ahLst/>
              <a:rect l="l" t="t" r="r" b="b"/>
              <a:pathLst>
                <a:path w="43" h="43">
                  <a:moveTo>
                    <a:pt x="11" y="37"/>
                  </a:moveTo>
                  <a:lnTo>
                    <a:pt x="27" y="37"/>
                  </a:lnTo>
                  <a:lnTo>
                    <a:pt x="32" y="43"/>
                  </a:lnTo>
                  <a:lnTo>
                    <a:pt x="43" y="4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0" y="43"/>
                  </a:lnTo>
                  <a:lnTo>
                    <a:pt x="6" y="43"/>
                  </a:lnTo>
                  <a:lnTo>
                    <a:pt x="11" y="37"/>
                  </a:lnTo>
                  <a:close/>
                  <a:moveTo>
                    <a:pt x="21" y="11"/>
                  </a:moveTo>
                  <a:lnTo>
                    <a:pt x="21" y="11"/>
                  </a:lnTo>
                  <a:lnTo>
                    <a:pt x="27" y="27"/>
                  </a:lnTo>
                  <a:lnTo>
                    <a:pt x="16" y="27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9" name=""/>
            <p:cNvSpPr/>
            <p:nvPr/>
          </p:nvSpPr>
          <p:spPr>
            <a:xfrm>
              <a:off x="3384720" y="2803680"/>
              <a:ext cx="50760" cy="54000"/>
            </a:xfrm>
            <a:custGeom>
              <a:avLst/>
              <a:gdLst/>
              <a:ahLst/>
              <a:rect l="l" t="t" r="r" b="b"/>
              <a:pathLst>
                <a:path w="43" h="47">
                  <a:moveTo>
                    <a:pt x="43" y="0"/>
                  </a:moveTo>
                  <a:lnTo>
                    <a:pt x="27" y="0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5" y="5"/>
                  </a:lnTo>
                  <a:lnTo>
                    <a:pt x="5" y="5"/>
                  </a:lnTo>
                  <a:lnTo>
                    <a:pt x="16" y="47"/>
                  </a:lnTo>
                  <a:lnTo>
                    <a:pt x="27" y="47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47"/>
                  </a:lnTo>
                  <a:lnTo>
                    <a:pt x="43" y="4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0" name=""/>
            <p:cNvSpPr/>
            <p:nvPr/>
          </p:nvSpPr>
          <p:spPr>
            <a:xfrm>
              <a:off x="3441600" y="2803680"/>
              <a:ext cx="55800" cy="54000"/>
            </a:xfrm>
            <a:custGeom>
              <a:avLst/>
              <a:gdLst/>
              <a:ahLst/>
              <a:rect l="l" t="t" r="r" b="b"/>
              <a:pathLst>
                <a:path w="48" h="47">
                  <a:moveTo>
                    <a:pt x="0" y="21"/>
                  </a:moveTo>
                  <a:lnTo>
                    <a:pt x="5" y="37"/>
                  </a:lnTo>
                  <a:lnTo>
                    <a:pt x="11" y="42"/>
                  </a:lnTo>
                  <a:lnTo>
                    <a:pt x="21" y="47"/>
                  </a:lnTo>
                  <a:lnTo>
                    <a:pt x="37" y="42"/>
                  </a:lnTo>
                  <a:lnTo>
                    <a:pt x="48" y="37"/>
                  </a:lnTo>
                  <a:lnTo>
                    <a:pt x="48" y="21"/>
                  </a:lnTo>
                  <a:lnTo>
                    <a:pt x="48" y="10"/>
                  </a:lnTo>
                  <a:lnTo>
                    <a:pt x="37" y="5"/>
                  </a:lnTo>
                  <a:lnTo>
                    <a:pt x="21" y="0"/>
                  </a:lnTo>
                  <a:lnTo>
                    <a:pt x="11" y="5"/>
                  </a:lnTo>
                  <a:lnTo>
                    <a:pt x="5" y="10"/>
                  </a:lnTo>
                  <a:lnTo>
                    <a:pt x="0" y="21"/>
                  </a:lnTo>
                  <a:lnTo>
                    <a:pt x="0" y="21"/>
                  </a:lnTo>
                  <a:close/>
                  <a:moveTo>
                    <a:pt x="11" y="21"/>
                  </a:moveTo>
                  <a:lnTo>
                    <a:pt x="16" y="10"/>
                  </a:lnTo>
                  <a:lnTo>
                    <a:pt x="21" y="5"/>
                  </a:lnTo>
                  <a:lnTo>
                    <a:pt x="32" y="10"/>
                  </a:lnTo>
                  <a:lnTo>
                    <a:pt x="37" y="21"/>
                  </a:lnTo>
                  <a:lnTo>
                    <a:pt x="37" y="31"/>
                  </a:lnTo>
                  <a:lnTo>
                    <a:pt x="32" y="37"/>
                  </a:lnTo>
                  <a:lnTo>
                    <a:pt x="21" y="37"/>
                  </a:lnTo>
                  <a:lnTo>
                    <a:pt x="16" y="37"/>
                  </a:lnTo>
                  <a:lnTo>
                    <a:pt x="11" y="31"/>
                  </a:lnTo>
                  <a:lnTo>
                    <a:pt x="11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1" name=""/>
            <p:cNvSpPr/>
            <p:nvPr/>
          </p:nvSpPr>
          <p:spPr>
            <a:xfrm>
              <a:off x="3121200" y="2271600"/>
              <a:ext cx="10800" cy="558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2" name=""/>
            <p:cNvSpPr/>
            <p:nvPr/>
          </p:nvSpPr>
          <p:spPr>
            <a:xfrm>
              <a:off x="3138480" y="2271600"/>
              <a:ext cx="49320" cy="55800"/>
            </a:xfrm>
            <a:custGeom>
              <a:avLst/>
              <a:gdLst/>
              <a:ahLst/>
              <a:rect l="l" t="t" r="r" b="b"/>
              <a:pathLst>
                <a:path w="43" h="47">
                  <a:moveTo>
                    <a:pt x="16" y="37"/>
                  </a:moveTo>
                  <a:lnTo>
                    <a:pt x="32" y="37"/>
                  </a:lnTo>
                  <a:lnTo>
                    <a:pt x="32" y="47"/>
                  </a:lnTo>
                  <a:lnTo>
                    <a:pt x="43" y="47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0" y="47"/>
                  </a:lnTo>
                  <a:lnTo>
                    <a:pt x="11" y="47"/>
                  </a:lnTo>
                  <a:lnTo>
                    <a:pt x="16" y="37"/>
                  </a:lnTo>
                  <a:close/>
                  <a:moveTo>
                    <a:pt x="22" y="10"/>
                  </a:moveTo>
                  <a:lnTo>
                    <a:pt x="22" y="10"/>
                  </a:lnTo>
                  <a:lnTo>
                    <a:pt x="27" y="31"/>
                  </a:lnTo>
                  <a:lnTo>
                    <a:pt x="16" y="31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3" name=""/>
            <p:cNvSpPr/>
            <p:nvPr/>
          </p:nvSpPr>
          <p:spPr>
            <a:xfrm>
              <a:off x="3144960" y="1766880"/>
              <a:ext cx="48960" cy="55440"/>
            </a:xfrm>
            <a:custGeom>
              <a:avLst/>
              <a:gdLst/>
              <a:ahLst/>
              <a:rect l="l" t="t" r="r" b="b"/>
              <a:pathLst>
                <a:path w="42" h="48">
                  <a:moveTo>
                    <a:pt x="42" y="0"/>
                  </a:moveTo>
                  <a:lnTo>
                    <a:pt x="26" y="0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5" y="5"/>
                  </a:lnTo>
                  <a:lnTo>
                    <a:pt x="5" y="5"/>
                  </a:lnTo>
                  <a:lnTo>
                    <a:pt x="16" y="48"/>
                  </a:lnTo>
                  <a:lnTo>
                    <a:pt x="26" y="48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48"/>
                  </a:lnTo>
                  <a:lnTo>
                    <a:pt x="42" y="4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4" name=""/>
            <p:cNvSpPr/>
            <p:nvPr/>
          </p:nvSpPr>
          <p:spPr>
            <a:xfrm>
              <a:off x="3206880" y="1766880"/>
              <a:ext cx="42840" cy="55440"/>
            </a:xfrm>
            <a:custGeom>
              <a:avLst/>
              <a:gdLst/>
              <a:ahLst/>
              <a:rect l="l" t="t" r="r" b="b"/>
              <a:pathLst>
                <a:path w="37" h="48">
                  <a:moveTo>
                    <a:pt x="27" y="32"/>
                  </a:moveTo>
                  <a:lnTo>
                    <a:pt x="27" y="3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27" y="48"/>
                  </a:lnTo>
                  <a:lnTo>
                    <a:pt x="37" y="48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27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5" name=""/>
            <p:cNvSpPr/>
            <p:nvPr/>
          </p:nvSpPr>
          <p:spPr>
            <a:xfrm>
              <a:off x="3583080" y="1974960"/>
              <a:ext cx="68040" cy="55440"/>
            </a:xfrm>
            <a:custGeom>
              <a:avLst/>
              <a:gdLst/>
              <a:ahLst/>
              <a:rect l="l" t="t" r="r" b="b"/>
              <a:pathLst>
                <a:path w="59" h="48">
                  <a:moveTo>
                    <a:pt x="11" y="48"/>
                  </a:moveTo>
                  <a:lnTo>
                    <a:pt x="21" y="48"/>
                  </a:lnTo>
                  <a:lnTo>
                    <a:pt x="27" y="38"/>
                  </a:lnTo>
                  <a:lnTo>
                    <a:pt x="27" y="27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32" y="27"/>
                  </a:lnTo>
                  <a:lnTo>
                    <a:pt x="32" y="38"/>
                  </a:lnTo>
                  <a:lnTo>
                    <a:pt x="37" y="48"/>
                  </a:lnTo>
                  <a:lnTo>
                    <a:pt x="43" y="48"/>
                  </a:lnTo>
                  <a:lnTo>
                    <a:pt x="59" y="0"/>
                  </a:lnTo>
                  <a:lnTo>
                    <a:pt x="48" y="0"/>
                  </a:lnTo>
                  <a:lnTo>
                    <a:pt x="43" y="16"/>
                  </a:lnTo>
                  <a:lnTo>
                    <a:pt x="43" y="27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27"/>
                  </a:lnTo>
                  <a:lnTo>
                    <a:pt x="37" y="16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16" y="16"/>
                  </a:lnTo>
                  <a:lnTo>
                    <a:pt x="16" y="27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27"/>
                  </a:lnTo>
                  <a:lnTo>
                    <a:pt x="16" y="1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6" name=""/>
            <p:cNvSpPr/>
            <p:nvPr/>
          </p:nvSpPr>
          <p:spPr>
            <a:xfrm>
              <a:off x="3657600" y="1974960"/>
              <a:ext cx="4680" cy="55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7" name=""/>
            <p:cNvSpPr/>
            <p:nvPr/>
          </p:nvSpPr>
          <p:spPr>
            <a:xfrm>
              <a:off x="5240160" y="2352600"/>
              <a:ext cx="43200" cy="54000"/>
            </a:xfrm>
            <a:custGeom>
              <a:avLst/>
              <a:gdLst/>
              <a:ahLst/>
              <a:rect l="l" t="t" r="r" b="b"/>
              <a:pathLst>
                <a:path w="37" h="47">
                  <a:moveTo>
                    <a:pt x="26" y="31"/>
                  </a:moveTo>
                  <a:lnTo>
                    <a:pt x="26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26" y="47"/>
                  </a:lnTo>
                  <a:lnTo>
                    <a:pt x="37" y="47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8" name=""/>
            <p:cNvSpPr/>
            <p:nvPr/>
          </p:nvSpPr>
          <p:spPr>
            <a:xfrm>
              <a:off x="5289480" y="2352600"/>
              <a:ext cx="31680" cy="54000"/>
            </a:xfrm>
            <a:custGeom>
              <a:avLst/>
              <a:gdLst/>
              <a:ahLst/>
              <a:rect l="l" t="t" r="r" b="b"/>
              <a:pathLst>
                <a:path w="27" h="47">
                  <a:moveTo>
                    <a:pt x="27" y="0"/>
                  </a:moveTo>
                  <a:lnTo>
                    <a:pt x="16" y="0"/>
                  </a:lnTo>
                  <a:lnTo>
                    <a:pt x="16" y="31"/>
                  </a:lnTo>
                  <a:lnTo>
                    <a:pt x="16" y="37"/>
                  </a:lnTo>
                  <a:lnTo>
                    <a:pt x="11" y="42"/>
                  </a:lnTo>
                  <a:lnTo>
                    <a:pt x="6" y="37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42"/>
                  </a:lnTo>
                  <a:lnTo>
                    <a:pt x="6" y="47"/>
                  </a:lnTo>
                  <a:lnTo>
                    <a:pt x="16" y="47"/>
                  </a:lnTo>
                  <a:lnTo>
                    <a:pt x="21" y="42"/>
                  </a:lnTo>
                  <a:lnTo>
                    <a:pt x="27" y="3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9" name=""/>
            <p:cNvSpPr/>
            <p:nvPr/>
          </p:nvSpPr>
          <p:spPr>
            <a:xfrm>
              <a:off x="4267080" y="3387600"/>
              <a:ext cx="49320" cy="5580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27" y="32"/>
                  </a:moveTo>
                  <a:lnTo>
                    <a:pt x="37" y="32"/>
                  </a:lnTo>
                  <a:lnTo>
                    <a:pt x="32" y="38"/>
                  </a:lnTo>
                  <a:lnTo>
                    <a:pt x="27" y="38"/>
                  </a:lnTo>
                  <a:lnTo>
                    <a:pt x="16" y="38"/>
                  </a:lnTo>
                  <a:lnTo>
                    <a:pt x="11" y="32"/>
                  </a:lnTo>
                  <a:lnTo>
                    <a:pt x="11" y="22"/>
                  </a:lnTo>
                  <a:lnTo>
                    <a:pt x="16" y="11"/>
                  </a:lnTo>
                  <a:lnTo>
                    <a:pt x="27" y="6"/>
                  </a:lnTo>
                  <a:lnTo>
                    <a:pt x="32" y="11"/>
                  </a:lnTo>
                  <a:lnTo>
                    <a:pt x="32" y="16"/>
                  </a:lnTo>
                  <a:lnTo>
                    <a:pt x="43" y="16"/>
                  </a:lnTo>
                  <a:lnTo>
                    <a:pt x="37" y="6"/>
                  </a:lnTo>
                  <a:lnTo>
                    <a:pt x="21" y="0"/>
                  </a:lnTo>
                  <a:lnTo>
                    <a:pt x="5" y="6"/>
                  </a:lnTo>
                  <a:lnTo>
                    <a:pt x="0" y="22"/>
                  </a:lnTo>
                  <a:lnTo>
                    <a:pt x="5" y="43"/>
                  </a:lnTo>
                  <a:lnTo>
                    <a:pt x="21" y="48"/>
                  </a:lnTo>
                  <a:lnTo>
                    <a:pt x="32" y="48"/>
                  </a:lnTo>
                  <a:lnTo>
                    <a:pt x="37" y="43"/>
                  </a:lnTo>
                  <a:lnTo>
                    <a:pt x="37" y="48"/>
                  </a:lnTo>
                  <a:lnTo>
                    <a:pt x="43" y="48"/>
                  </a:lnTo>
                  <a:lnTo>
                    <a:pt x="43" y="22"/>
                  </a:lnTo>
                  <a:lnTo>
                    <a:pt x="27" y="22"/>
                  </a:lnTo>
                  <a:lnTo>
                    <a:pt x="27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0" name=""/>
            <p:cNvSpPr/>
            <p:nvPr/>
          </p:nvSpPr>
          <p:spPr>
            <a:xfrm>
              <a:off x="4322880" y="3387600"/>
              <a:ext cx="48960" cy="55800"/>
            </a:xfrm>
            <a:custGeom>
              <a:avLst/>
              <a:gdLst/>
              <a:ahLst/>
              <a:rect l="l" t="t" r="r" b="b"/>
              <a:pathLst>
                <a:path w="42" h="48">
                  <a:moveTo>
                    <a:pt x="16" y="38"/>
                  </a:moveTo>
                  <a:lnTo>
                    <a:pt x="32" y="38"/>
                  </a:lnTo>
                  <a:lnTo>
                    <a:pt x="32" y="48"/>
                  </a:lnTo>
                  <a:lnTo>
                    <a:pt x="42" y="48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0" y="48"/>
                  </a:lnTo>
                  <a:lnTo>
                    <a:pt x="11" y="48"/>
                  </a:lnTo>
                  <a:lnTo>
                    <a:pt x="16" y="38"/>
                  </a:lnTo>
                  <a:close/>
                  <a:moveTo>
                    <a:pt x="21" y="11"/>
                  </a:moveTo>
                  <a:lnTo>
                    <a:pt x="21" y="11"/>
                  </a:lnTo>
                  <a:lnTo>
                    <a:pt x="27" y="27"/>
                  </a:lnTo>
                  <a:lnTo>
                    <a:pt x="16" y="27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1" name=""/>
            <p:cNvSpPr/>
            <p:nvPr/>
          </p:nvSpPr>
          <p:spPr>
            <a:xfrm>
              <a:off x="857160" y="3289320"/>
              <a:ext cx="2084400" cy="1085760"/>
            </a:xfrm>
            <a:custGeom>
              <a:avLst/>
              <a:gdLst/>
              <a:ahLst/>
              <a:rect l="l" t="t" r="r" b="b"/>
              <a:pathLst>
                <a:path w="1796" h="936">
                  <a:moveTo>
                    <a:pt x="1796" y="925"/>
                  </a:moveTo>
                  <a:lnTo>
                    <a:pt x="1786" y="920"/>
                  </a:lnTo>
                  <a:lnTo>
                    <a:pt x="1775" y="936"/>
                  </a:lnTo>
                  <a:lnTo>
                    <a:pt x="1765" y="930"/>
                  </a:lnTo>
                  <a:lnTo>
                    <a:pt x="1743" y="914"/>
                  </a:lnTo>
                  <a:lnTo>
                    <a:pt x="1733" y="914"/>
                  </a:lnTo>
                  <a:lnTo>
                    <a:pt x="1695" y="909"/>
                  </a:lnTo>
                  <a:lnTo>
                    <a:pt x="1664" y="888"/>
                  </a:lnTo>
                  <a:lnTo>
                    <a:pt x="1642" y="883"/>
                  </a:lnTo>
                  <a:lnTo>
                    <a:pt x="1626" y="872"/>
                  </a:lnTo>
                  <a:lnTo>
                    <a:pt x="1610" y="872"/>
                  </a:lnTo>
                  <a:lnTo>
                    <a:pt x="1610" y="861"/>
                  </a:lnTo>
                  <a:lnTo>
                    <a:pt x="1589" y="819"/>
                  </a:lnTo>
                  <a:lnTo>
                    <a:pt x="1578" y="808"/>
                  </a:lnTo>
                  <a:lnTo>
                    <a:pt x="1578" y="782"/>
                  </a:lnTo>
                  <a:lnTo>
                    <a:pt x="1573" y="776"/>
                  </a:lnTo>
                  <a:lnTo>
                    <a:pt x="1573" y="750"/>
                  </a:lnTo>
                  <a:lnTo>
                    <a:pt x="1568" y="744"/>
                  </a:lnTo>
                  <a:lnTo>
                    <a:pt x="1563" y="734"/>
                  </a:lnTo>
                  <a:lnTo>
                    <a:pt x="1557" y="734"/>
                  </a:lnTo>
                  <a:lnTo>
                    <a:pt x="1536" y="707"/>
                  </a:lnTo>
                  <a:lnTo>
                    <a:pt x="1531" y="702"/>
                  </a:lnTo>
                  <a:lnTo>
                    <a:pt x="1499" y="665"/>
                  </a:lnTo>
                  <a:lnTo>
                    <a:pt x="1499" y="654"/>
                  </a:lnTo>
                  <a:lnTo>
                    <a:pt x="1467" y="585"/>
                  </a:lnTo>
                  <a:lnTo>
                    <a:pt x="1467" y="580"/>
                  </a:lnTo>
                  <a:lnTo>
                    <a:pt x="1456" y="564"/>
                  </a:lnTo>
                  <a:lnTo>
                    <a:pt x="1440" y="548"/>
                  </a:lnTo>
                  <a:lnTo>
                    <a:pt x="1430" y="532"/>
                  </a:lnTo>
                  <a:lnTo>
                    <a:pt x="1419" y="526"/>
                  </a:lnTo>
                  <a:lnTo>
                    <a:pt x="1419" y="526"/>
                  </a:lnTo>
                  <a:lnTo>
                    <a:pt x="1414" y="521"/>
                  </a:lnTo>
                  <a:lnTo>
                    <a:pt x="1414" y="521"/>
                  </a:lnTo>
                  <a:lnTo>
                    <a:pt x="1408" y="511"/>
                  </a:lnTo>
                  <a:lnTo>
                    <a:pt x="1387" y="500"/>
                  </a:lnTo>
                  <a:lnTo>
                    <a:pt x="1377" y="500"/>
                  </a:lnTo>
                  <a:lnTo>
                    <a:pt x="1366" y="495"/>
                  </a:lnTo>
                  <a:lnTo>
                    <a:pt x="1355" y="495"/>
                  </a:lnTo>
                  <a:lnTo>
                    <a:pt x="1334" y="489"/>
                  </a:lnTo>
                  <a:lnTo>
                    <a:pt x="1323" y="484"/>
                  </a:lnTo>
                  <a:lnTo>
                    <a:pt x="1318" y="484"/>
                  </a:lnTo>
                  <a:lnTo>
                    <a:pt x="1313" y="484"/>
                  </a:lnTo>
                  <a:lnTo>
                    <a:pt x="1307" y="495"/>
                  </a:lnTo>
                  <a:lnTo>
                    <a:pt x="1307" y="495"/>
                  </a:lnTo>
                  <a:lnTo>
                    <a:pt x="1291" y="489"/>
                  </a:lnTo>
                  <a:lnTo>
                    <a:pt x="1286" y="495"/>
                  </a:lnTo>
                  <a:lnTo>
                    <a:pt x="1276" y="505"/>
                  </a:lnTo>
                  <a:lnTo>
                    <a:pt x="1254" y="548"/>
                  </a:lnTo>
                  <a:lnTo>
                    <a:pt x="1249" y="553"/>
                  </a:lnTo>
                  <a:lnTo>
                    <a:pt x="1238" y="569"/>
                  </a:lnTo>
                  <a:lnTo>
                    <a:pt x="1233" y="569"/>
                  </a:lnTo>
                  <a:lnTo>
                    <a:pt x="1217" y="569"/>
                  </a:lnTo>
                  <a:lnTo>
                    <a:pt x="1175" y="542"/>
                  </a:lnTo>
                  <a:lnTo>
                    <a:pt x="1111" y="495"/>
                  </a:lnTo>
                  <a:lnTo>
                    <a:pt x="1095" y="473"/>
                  </a:lnTo>
                  <a:lnTo>
                    <a:pt x="1095" y="463"/>
                  </a:lnTo>
                  <a:lnTo>
                    <a:pt x="1095" y="426"/>
                  </a:lnTo>
                  <a:lnTo>
                    <a:pt x="1084" y="410"/>
                  </a:lnTo>
                  <a:lnTo>
                    <a:pt x="1084" y="404"/>
                  </a:lnTo>
                  <a:lnTo>
                    <a:pt x="1084" y="399"/>
                  </a:lnTo>
                  <a:lnTo>
                    <a:pt x="1079" y="388"/>
                  </a:lnTo>
                  <a:lnTo>
                    <a:pt x="1079" y="383"/>
                  </a:lnTo>
                  <a:lnTo>
                    <a:pt x="1036" y="351"/>
                  </a:lnTo>
                  <a:lnTo>
                    <a:pt x="983" y="287"/>
                  </a:lnTo>
                  <a:lnTo>
                    <a:pt x="967" y="277"/>
                  </a:lnTo>
                  <a:lnTo>
                    <a:pt x="962" y="261"/>
                  </a:lnTo>
                  <a:lnTo>
                    <a:pt x="957" y="250"/>
                  </a:lnTo>
                  <a:lnTo>
                    <a:pt x="941" y="240"/>
                  </a:lnTo>
                  <a:lnTo>
                    <a:pt x="792" y="224"/>
                  </a:lnTo>
                  <a:lnTo>
                    <a:pt x="787" y="271"/>
                  </a:lnTo>
                  <a:lnTo>
                    <a:pt x="707" y="261"/>
                  </a:lnTo>
                  <a:lnTo>
                    <a:pt x="707" y="261"/>
                  </a:lnTo>
                  <a:lnTo>
                    <a:pt x="707" y="261"/>
                  </a:lnTo>
                  <a:lnTo>
                    <a:pt x="521" y="229"/>
                  </a:lnTo>
                  <a:lnTo>
                    <a:pt x="202" y="48"/>
                  </a:lnTo>
                  <a:lnTo>
                    <a:pt x="213" y="22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2" name=""/>
            <p:cNvSpPr/>
            <p:nvPr/>
          </p:nvSpPr>
          <p:spPr>
            <a:xfrm>
              <a:off x="4106880" y="2098800"/>
              <a:ext cx="49320" cy="56880"/>
            </a:xfrm>
            <a:custGeom>
              <a:avLst/>
              <a:gdLst/>
              <a:ahLst/>
              <a:rect l="l" t="t" r="r" b="b"/>
              <a:pathLst>
                <a:path w="42" h="48">
                  <a:moveTo>
                    <a:pt x="42" y="0"/>
                  </a:moveTo>
                  <a:lnTo>
                    <a:pt x="32" y="0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1" y="4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6" y="48"/>
                  </a:lnTo>
                  <a:lnTo>
                    <a:pt x="26" y="48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48"/>
                  </a:lnTo>
                  <a:lnTo>
                    <a:pt x="42" y="4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3" name=""/>
            <p:cNvSpPr/>
            <p:nvPr/>
          </p:nvSpPr>
          <p:spPr>
            <a:xfrm>
              <a:off x="4168800" y="2098800"/>
              <a:ext cx="12600" cy="568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4" name=""/>
            <p:cNvSpPr/>
            <p:nvPr/>
          </p:nvSpPr>
          <p:spPr>
            <a:xfrm>
              <a:off x="5378400" y="1550880"/>
              <a:ext cx="55440" cy="55800"/>
            </a:xfrm>
            <a:custGeom>
              <a:avLst/>
              <a:gdLst/>
              <a:ahLst/>
              <a:rect l="l" t="t" r="r" b="b"/>
              <a:pathLst>
                <a:path w="48" h="48">
                  <a:moveTo>
                    <a:pt x="48" y="0"/>
                  </a:moveTo>
                  <a:lnTo>
                    <a:pt x="32" y="0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0" y="4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48"/>
                  </a:lnTo>
                  <a:lnTo>
                    <a:pt x="26" y="48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5" name=""/>
            <p:cNvSpPr/>
            <p:nvPr/>
          </p:nvSpPr>
          <p:spPr>
            <a:xfrm>
              <a:off x="5438880" y="1550880"/>
              <a:ext cx="42840" cy="55800"/>
            </a:xfrm>
            <a:custGeom>
              <a:avLst/>
              <a:gdLst/>
              <a:ahLst/>
              <a:rect l="l" t="t" r="r" b="b"/>
              <a:pathLst>
                <a:path w="37" h="48">
                  <a:moveTo>
                    <a:pt x="37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37" y="48"/>
                  </a:lnTo>
                  <a:lnTo>
                    <a:pt x="37" y="37"/>
                  </a:lnTo>
                  <a:lnTo>
                    <a:pt x="11" y="37"/>
                  </a:lnTo>
                  <a:lnTo>
                    <a:pt x="11" y="26"/>
                  </a:lnTo>
                  <a:lnTo>
                    <a:pt x="32" y="26"/>
                  </a:lnTo>
                  <a:lnTo>
                    <a:pt x="32" y="21"/>
                  </a:lnTo>
                  <a:lnTo>
                    <a:pt x="11" y="21"/>
                  </a:lnTo>
                  <a:lnTo>
                    <a:pt x="11" y="10"/>
                  </a:lnTo>
                  <a:lnTo>
                    <a:pt x="37" y="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6" name=""/>
            <p:cNvSpPr/>
            <p:nvPr/>
          </p:nvSpPr>
          <p:spPr>
            <a:xfrm>
              <a:off x="5149800" y="1333440"/>
              <a:ext cx="42840" cy="49320"/>
            </a:xfrm>
            <a:custGeom>
              <a:avLst/>
              <a:gdLst/>
              <a:ahLst/>
              <a:rect l="l" t="t" r="r" b="b"/>
              <a:pathLst>
                <a:path w="37" h="43">
                  <a:moveTo>
                    <a:pt x="27" y="32"/>
                  </a:moveTo>
                  <a:lnTo>
                    <a:pt x="27" y="3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1" y="4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27" y="43"/>
                  </a:lnTo>
                  <a:lnTo>
                    <a:pt x="37" y="43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27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7" name=""/>
            <p:cNvSpPr/>
            <p:nvPr/>
          </p:nvSpPr>
          <p:spPr>
            <a:xfrm>
              <a:off x="5205240" y="1333440"/>
              <a:ext cx="43200" cy="49320"/>
            </a:xfrm>
            <a:custGeom>
              <a:avLst/>
              <a:gdLst/>
              <a:ahLst/>
              <a:rect l="l" t="t" r="r" b="b"/>
              <a:pathLst>
                <a:path w="37" h="43">
                  <a:moveTo>
                    <a:pt x="27" y="27"/>
                  </a:moveTo>
                  <a:lnTo>
                    <a:pt x="27" y="43"/>
                  </a:lnTo>
                  <a:lnTo>
                    <a:pt x="37" y="43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27" y="16"/>
                  </a:lnTo>
                  <a:lnTo>
                    <a:pt x="5" y="1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" name=""/>
            <p:cNvSpPr/>
            <p:nvPr/>
          </p:nvSpPr>
          <p:spPr>
            <a:xfrm>
              <a:off x="2819520" y="4551480"/>
              <a:ext cx="3886200" cy="87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561"/>
                </a:spcBef>
                <a:tabLst>
                  <a:tab algn="l" pos="0"/>
                  <a:tab algn="l" pos="114480"/>
                  <a:tab algn="l" pos="228600"/>
                  <a:tab algn="l" pos="343080"/>
                  <a:tab algn="l" pos="457200"/>
                  <a:tab algn="l" pos="571680"/>
                  <a:tab algn="l" pos="685800"/>
                  <a:tab algn="l" pos="800280"/>
                  <a:tab algn="l" pos="914400"/>
                  <a:tab algn="l" pos="1028880"/>
                  <a:tab algn="l" pos="1143000"/>
                  <a:tab algn="l" pos="1257480"/>
                  <a:tab algn="l" pos="1371600"/>
                  <a:tab algn="l" pos="1486080"/>
                  <a:tab algn="l" pos="1600200"/>
                  <a:tab algn="l" pos="1714680"/>
                  <a:tab algn="l" pos="1828800"/>
                  <a:tab algn="l" pos="1943280"/>
                  <a:tab algn="l" pos="2057400"/>
                  <a:tab algn="l" pos="2171880"/>
                  <a:tab algn="l" pos="22860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</a:t>
              </a: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Reconstructuring Legislation Enacted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00000"/>
                </a:lnSpc>
                <a:spcBef>
                  <a:spcPts val="561"/>
                </a:spcBef>
                <a:tabLst>
                  <a:tab algn="l" pos="0"/>
                  <a:tab algn="l" pos="114480"/>
                  <a:tab algn="l" pos="228600"/>
                  <a:tab algn="l" pos="343080"/>
                  <a:tab algn="l" pos="457200"/>
                  <a:tab algn="l" pos="571680"/>
                  <a:tab algn="l" pos="685800"/>
                  <a:tab algn="l" pos="800280"/>
                  <a:tab algn="l" pos="914400"/>
                  <a:tab algn="l" pos="1028880"/>
                  <a:tab algn="l" pos="1143000"/>
                  <a:tab algn="l" pos="1257480"/>
                  <a:tab algn="l" pos="1371600"/>
                  <a:tab algn="l" pos="1486080"/>
                  <a:tab algn="l" pos="1600200"/>
                  <a:tab algn="l" pos="1714680"/>
                  <a:tab algn="l" pos="1828800"/>
                  <a:tab algn="l" pos="1943280"/>
                  <a:tab algn="l" pos="2057400"/>
                  <a:tab algn="l" pos="2171880"/>
                  <a:tab algn="l" pos="22860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Comprehensive Regulatory Order Issued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00000"/>
                </a:lnSpc>
                <a:spcBef>
                  <a:spcPts val="561"/>
                </a:spcBef>
                <a:tabLst>
                  <a:tab algn="l" pos="0"/>
                  <a:tab algn="l" pos="114480"/>
                  <a:tab algn="l" pos="228600"/>
                  <a:tab algn="l" pos="343080"/>
                  <a:tab algn="l" pos="457200"/>
                  <a:tab algn="l" pos="571680"/>
                  <a:tab algn="l" pos="685800"/>
                  <a:tab algn="l" pos="800280"/>
                  <a:tab algn="l" pos="914400"/>
                  <a:tab algn="l" pos="1028880"/>
                  <a:tab algn="l" pos="1143000"/>
                  <a:tab algn="l" pos="1257480"/>
                  <a:tab algn="l" pos="1371600"/>
                  <a:tab algn="l" pos="1486080"/>
                  <a:tab algn="l" pos="1600200"/>
                  <a:tab algn="l" pos="1714680"/>
                  <a:tab algn="l" pos="1828800"/>
                  <a:tab algn="l" pos="1943280"/>
                  <a:tab algn="l" pos="2057400"/>
                  <a:tab algn="l" pos="2171880"/>
                  <a:tab algn="l" pos="22860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 Commission and/or Legislative Investigation is Ongoing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00000"/>
                </a:lnSpc>
                <a:spcBef>
                  <a:spcPts val="561"/>
                </a:spcBef>
                <a:tabLst>
                  <a:tab algn="l" pos="0"/>
                  <a:tab algn="l" pos="114480"/>
                  <a:tab algn="l" pos="228600"/>
                  <a:tab algn="l" pos="343080"/>
                  <a:tab algn="l" pos="457200"/>
                  <a:tab algn="l" pos="571680"/>
                  <a:tab algn="l" pos="685800"/>
                  <a:tab algn="l" pos="800280"/>
                  <a:tab algn="l" pos="914400"/>
                  <a:tab algn="l" pos="1028880"/>
                  <a:tab algn="l" pos="1143000"/>
                  <a:tab algn="l" pos="1257480"/>
                  <a:tab algn="l" pos="1371600"/>
                  <a:tab algn="l" pos="1486080"/>
                  <a:tab algn="l" pos="1600200"/>
                  <a:tab algn="l" pos="1714680"/>
                  <a:tab algn="l" pos="1828800"/>
                  <a:tab algn="l" pos="1943280"/>
                  <a:tab algn="l" pos="2057400"/>
                  <a:tab algn="l" pos="2171880"/>
                  <a:tab algn="l" pos="22860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 Significant Activity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" name=""/>
            <p:cNvSpPr/>
            <p:nvPr/>
          </p:nvSpPr>
          <p:spPr>
            <a:xfrm>
              <a:off x="2990880" y="4637160"/>
              <a:ext cx="95400" cy="88920"/>
            </a:xfrm>
            <a:prstGeom prst="rect">
              <a:avLst/>
            </a:prstGeom>
            <a:solidFill>
              <a:srgbClr val="fe660d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120" bIns="42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" name=""/>
            <p:cNvSpPr/>
            <p:nvPr/>
          </p:nvSpPr>
          <p:spPr>
            <a:xfrm>
              <a:off x="2990880" y="4840200"/>
              <a:ext cx="95400" cy="88920"/>
            </a:xfrm>
            <a:prstGeom prst="rect">
              <a:avLst/>
            </a:prstGeom>
            <a:solidFill>
              <a:srgbClr val="ffb374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120" bIns="42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" name=""/>
            <p:cNvSpPr/>
            <p:nvPr/>
          </p:nvSpPr>
          <p:spPr>
            <a:xfrm>
              <a:off x="2990880" y="5041800"/>
              <a:ext cx="95400" cy="90720"/>
            </a:xfrm>
            <a:prstGeom prst="rect">
              <a:avLst/>
            </a:prstGeom>
            <a:solidFill>
              <a:srgbClr val="ffff6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3920" bIns="439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" name=""/>
            <p:cNvSpPr/>
            <p:nvPr/>
          </p:nvSpPr>
          <p:spPr>
            <a:xfrm>
              <a:off x="2990880" y="5249880"/>
              <a:ext cx="95400" cy="889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2120" bIns="42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" name=""/>
            <p:cNvSpPr/>
            <p:nvPr/>
          </p:nvSpPr>
          <p:spPr>
            <a:xfrm>
              <a:off x="598320" y="5119560"/>
              <a:ext cx="2144880" cy="21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499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Status Current as of 06/01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" name=""/>
            <p:cNvSpPr/>
            <p:nvPr/>
          </p:nvSpPr>
          <p:spPr>
            <a:xfrm>
              <a:off x="384120" y="4129200"/>
              <a:ext cx="490680" cy="36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56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Alaska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" name=""/>
            <p:cNvSpPr/>
            <p:nvPr/>
          </p:nvSpPr>
          <p:spPr>
            <a:xfrm>
              <a:off x="4876920" y="3429000"/>
              <a:ext cx="1143000" cy="52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57240" indent="-57240">
                <a:lnSpc>
                  <a:spcPct val="100000"/>
                </a:lnSpc>
                <a:spcBef>
                  <a:spcPts val="437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* Legislation and Regulatory Order have both been issued.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6" name=""/>
            <p:cNvSpPr/>
            <p:nvPr/>
          </p:nvSpPr>
          <p:spPr>
            <a:xfrm>
              <a:off x="5175360" y="1897200"/>
              <a:ext cx="2016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*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7" name=""/>
            <p:cNvSpPr/>
            <p:nvPr/>
          </p:nvSpPr>
          <p:spPr>
            <a:xfrm>
              <a:off x="5002200" y="2193840"/>
              <a:ext cx="200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*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8" name=""/>
            <p:cNvSpPr/>
            <p:nvPr/>
          </p:nvSpPr>
          <p:spPr>
            <a:xfrm>
              <a:off x="5037120" y="2444760"/>
              <a:ext cx="53496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9" name=""/>
            <p:cNvSpPr/>
            <p:nvPr/>
          </p:nvSpPr>
          <p:spPr>
            <a:xfrm>
              <a:off x="5369040" y="2030400"/>
              <a:ext cx="198360" cy="176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0" name=""/>
            <p:cNvSpPr/>
            <p:nvPr/>
          </p:nvSpPr>
          <p:spPr>
            <a:xfrm>
              <a:off x="5068800" y="1560600"/>
              <a:ext cx="84240" cy="168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1" name=""/>
            <p:cNvSpPr/>
            <p:nvPr/>
          </p:nvSpPr>
          <p:spPr>
            <a:xfrm>
              <a:off x="5235480" y="2103480"/>
              <a:ext cx="227160" cy="810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2" name=""/>
            <p:cNvSpPr/>
            <p:nvPr/>
          </p:nvSpPr>
          <p:spPr>
            <a:xfrm>
              <a:off x="5340240" y="2065320"/>
              <a:ext cx="189000" cy="460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" name=""/>
            <p:cNvSpPr/>
            <p:nvPr/>
          </p:nvSpPr>
          <p:spPr>
            <a:xfrm>
              <a:off x="4933800" y="2476440"/>
              <a:ext cx="254160" cy="1285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" name=""/>
            <p:cNvSpPr/>
            <p:nvPr/>
          </p:nvSpPr>
          <p:spPr>
            <a:xfrm>
              <a:off x="5079960" y="2514600"/>
              <a:ext cx="15228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" name=""/>
            <p:cNvSpPr/>
            <p:nvPr/>
          </p:nvSpPr>
          <p:spPr>
            <a:xfrm>
              <a:off x="5208480" y="1400040"/>
              <a:ext cx="61920" cy="3240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" name=""/>
            <p:cNvSpPr/>
            <p:nvPr/>
          </p:nvSpPr>
          <p:spPr>
            <a:xfrm>
              <a:off x="1506600" y="3016080"/>
              <a:ext cx="2016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*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77" name=""/>
            <p:cNvGrpSpPr/>
            <p:nvPr/>
          </p:nvGrpSpPr>
          <p:grpSpPr>
            <a:xfrm>
              <a:off x="297000" y="3697200"/>
              <a:ext cx="1346040" cy="1027080"/>
              <a:chOff x="297000" y="3697200"/>
              <a:chExt cx="1346040" cy="1027080"/>
            </a:xfrm>
          </p:grpSpPr>
          <p:pic>
            <p:nvPicPr>
              <p:cNvPr id="478" name="Drawing2%20copy" descr=""/>
              <p:cNvPicPr/>
              <p:nvPr/>
            </p:nvPicPr>
            <p:blipFill>
              <a:blip r:embed="rId1"/>
              <a:stretch/>
            </p:blipFill>
            <p:spPr>
              <a:xfrm>
                <a:off x="297000" y="3697200"/>
                <a:ext cx="1346040" cy="10270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479" name=""/>
              <p:cNvSpPr/>
              <p:nvPr/>
            </p:nvSpPr>
            <p:spPr>
              <a:xfrm>
                <a:off x="1461960" y="4719600"/>
                <a:ext cx="48600" cy="324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80" name=""/>
            <p:cNvSpPr/>
            <p:nvPr/>
          </p:nvSpPr>
          <p:spPr>
            <a:xfrm>
              <a:off x="598320" y="3787920"/>
              <a:ext cx="49212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56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AK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" name=""/>
            <p:cNvSpPr/>
            <p:nvPr/>
          </p:nvSpPr>
          <p:spPr>
            <a:xfrm>
              <a:off x="1392120" y="4362480"/>
              <a:ext cx="360360" cy="21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499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731880" y="-41760"/>
            <a:ext cx="8763120" cy="123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Lessons Learned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subTitle"/>
          </p:nvPr>
        </p:nvSpPr>
        <p:spPr>
          <a:xfrm>
            <a:off x="1074600" y="873000"/>
            <a:ext cx="8583840" cy="426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587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Liberalization did </a:t>
            </a:r>
            <a:r>
              <a:rPr b="1" lang="en-US" sz="1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not</a:t>
            </a: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cause California’s problems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Bef>
                <a:spcPts val="587"/>
              </a:spcBef>
              <a:buClr>
                <a:srgbClr val="000000"/>
              </a:buClr>
              <a:buFont typeface="Arial"/>
              <a:buChar char="–"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Regulatory barriers to infrastructure, hedging, competition</a:t>
            </a: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Bef>
                <a:spcPts val="587"/>
              </a:spcBef>
              <a:buClr>
                <a:srgbClr val="000000"/>
              </a:buClr>
              <a:buFont typeface="Arial"/>
              <a:buChar char="–"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Unfavorable supply and demand shifts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Bef>
                <a:spcPts val="587"/>
              </a:spcBef>
              <a:buNone/>
              <a:tabLst>
                <a:tab algn="l" pos="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Full liberalization is the answer for California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Bef>
                <a:spcPts val="587"/>
              </a:spcBef>
              <a:buClr>
                <a:srgbClr val="000000"/>
              </a:buClr>
              <a:buFont typeface="Arial"/>
              <a:buChar char="–"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 choices, opportunities to manage risk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Bef>
                <a:spcPts val="587"/>
              </a:spcBef>
              <a:buClr>
                <a:srgbClr val="000000"/>
              </a:buClr>
              <a:buFont typeface="Arial"/>
              <a:buChar char="–"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Ease of entry to generation sector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Bef>
                <a:spcPts val="587"/>
              </a:spcBef>
              <a:buClr>
                <a:srgbClr val="000000"/>
              </a:buClr>
              <a:buFont typeface="Arial"/>
              <a:buChar char="–"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 market prices to end users (phase in)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Bef>
                <a:spcPts val="587"/>
              </a:spcBef>
              <a:buClr>
                <a:srgbClr val="000000"/>
              </a:buClr>
              <a:buFont typeface="Arial"/>
              <a:buChar char="–"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Remove utilities (and state regulators) from procurement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0">
              <a:lnSpc>
                <a:spcPct val="100000"/>
              </a:lnSpc>
              <a:spcBef>
                <a:spcPts val="587"/>
              </a:spcBef>
              <a:buNone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587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What doesn’t work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Bef>
                <a:spcPts val="587"/>
              </a:spcBef>
              <a:buClr>
                <a:srgbClr val="000000"/>
              </a:buClr>
              <a:buFont typeface="Arial"/>
              <a:buChar char="–"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Heated political rhetoric (actually increases costs in California)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-235080">
              <a:lnSpc>
                <a:spcPct val="100000"/>
              </a:lnSpc>
              <a:spcBef>
                <a:spcPts val="587"/>
              </a:spcBef>
              <a:buClr>
                <a:srgbClr val="000000"/>
              </a:buClr>
              <a:buFont typeface="Arial"/>
              <a:buChar char="–"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caps (discourages production and conservation - forces political rationing)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2280" indent="0">
              <a:lnSpc>
                <a:spcPct val="100000"/>
              </a:lnSpc>
              <a:spcBef>
                <a:spcPts val="587"/>
              </a:spcBef>
              <a:buNone/>
              <a:tabLst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</a:tabLst>
            </a:pPr>
            <a:endParaRPr b="1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California-UB" descr=""/>
          <p:cNvPicPr/>
          <p:nvPr/>
        </p:nvPicPr>
        <p:blipFill>
          <a:blip r:embed="rId1"/>
          <a:stretch/>
        </p:blipFill>
        <p:spPr>
          <a:xfrm>
            <a:off x="7238880" y="685800"/>
            <a:ext cx="1049400" cy="1219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5" name=""/>
          <p:cNvSpPr/>
          <p:nvPr/>
        </p:nvSpPr>
        <p:spPr>
          <a:xfrm>
            <a:off x="1201680" y="2971800"/>
            <a:ext cx="7975800" cy="2155680"/>
          </a:xfrm>
          <a:prstGeom prst="rect">
            <a:avLst/>
          </a:prstGeom>
          <a:solidFill>
            <a:srgbClr val="ffb310"/>
          </a:solidFill>
          <a:ln w="936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" name=""/>
          <p:cNvSpPr/>
          <p:nvPr/>
        </p:nvSpPr>
        <p:spPr>
          <a:xfrm>
            <a:off x="1620720" y="3086280"/>
            <a:ext cx="6913800" cy="198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“If I wanted to raise rates, I could have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solved this problem in 20 minutes.”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Governor Gray Davis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March 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" name=""/>
          <p:cNvSpPr/>
          <p:nvPr/>
        </p:nvSpPr>
        <p:spPr>
          <a:xfrm>
            <a:off x="731880" y="442800"/>
            <a:ext cx="8763120" cy="12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Golden “What      f?”</a:t>
            </a:r>
            <a:endParaRPr b="0" lang="en-US" sz="5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"/>
          <p:cNvGrpSpPr/>
          <p:nvPr/>
        </p:nvGrpSpPr>
        <p:grpSpPr>
          <a:xfrm>
            <a:off x="3855960" y="2060640"/>
            <a:ext cx="2784600" cy="2714400"/>
            <a:chOff x="3855960" y="2060640"/>
            <a:chExt cx="2784600" cy="2714400"/>
          </a:xfrm>
        </p:grpSpPr>
        <p:pic>
          <p:nvPicPr>
            <p:cNvPr id="489" name="WC-Elogo-N" descr=""/>
            <p:cNvPicPr/>
            <p:nvPr/>
          </p:nvPicPr>
          <p:blipFill>
            <a:blip r:embed="rId1"/>
            <a:stretch/>
          </p:blipFill>
          <p:spPr>
            <a:xfrm>
              <a:off x="3855960" y="2060640"/>
              <a:ext cx="2784600" cy="2714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90" name=""/>
            <p:cNvSpPr/>
            <p:nvPr/>
          </p:nvSpPr>
          <p:spPr>
            <a:xfrm>
              <a:off x="6473880" y="386964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/>
          </p:nvPr>
        </p:nvSpPr>
        <p:spPr>
          <a:xfrm>
            <a:off x="256680" y="945720"/>
            <a:ext cx="9845640" cy="467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19999"/>
          </a:bodyPr>
          <a:p>
            <a:pPr marL="338040" indent="-338040">
              <a:lnSpc>
                <a:spcPct val="100000"/>
              </a:lnSpc>
              <a:spcBef>
                <a:spcPts val="601"/>
              </a:spcBef>
              <a:spcAft>
                <a:spcPts val="451"/>
              </a:spcAft>
              <a:buNone/>
              <a:tabLst>
                <a:tab algn="l" pos="0"/>
                <a:tab algn="l" pos="1830240"/>
                <a:tab algn="l" pos="4114800"/>
                <a:tab algn="l" pos="4686480"/>
                <a:tab algn="l" pos="48006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38040" indent="-338040">
              <a:lnSpc>
                <a:spcPct val="100000"/>
              </a:lnSpc>
              <a:spcBef>
                <a:spcPts val="451"/>
              </a:spcBef>
              <a:spcAft>
                <a:spcPts val="337"/>
              </a:spcAft>
              <a:buNone/>
              <a:tabLst>
                <a:tab algn="l" pos="0"/>
                <a:tab algn="l" pos="1830240"/>
                <a:tab algn="l" pos="4114800"/>
                <a:tab algn="l" pos="4686480"/>
                <a:tab algn="l" pos="48006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1993-94</a:t>
            </a:r>
            <a:r>
              <a:rPr b="1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Blue Book: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Deregulation / open access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38040" indent="-338040">
              <a:lnSpc>
                <a:spcPct val="100000"/>
              </a:lnSpc>
              <a:spcBef>
                <a:spcPts val="451"/>
              </a:spcBef>
              <a:spcAft>
                <a:spcPts val="337"/>
              </a:spcAft>
              <a:buNone/>
              <a:tabLst>
                <a:tab algn="l" pos="0"/>
                <a:tab algn="l" pos="1830240"/>
                <a:tab algn="l" pos="4114800"/>
                <a:tab algn="l" pos="4686480"/>
                <a:tab algn="l" pos="48006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38040" indent="-338040">
              <a:lnSpc>
                <a:spcPct val="100000"/>
              </a:lnSpc>
              <a:spcBef>
                <a:spcPts val="451"/>
              </a:spcBef>
              <a:spcAft>
                <a:spcPts val="337"/>
              </a:spcAft>
              <a:buNone/>
              <a:tabLst>
                <a:tab algn="l" pos="0"/>
                <a:tab algn="l" pos="1830240"/>
                <a:tab algn="l" pos="4114800"/>
                <a:tab algn="l" pos="4686480"/>
                <a:tab algn="l" pos="48006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1994-95</a:t>
            </a:r>
            <a:r>
              <a:rPr b="1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CPUC Orders: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Emergence of centralized market institution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38040" indent="-338040">
              <a:lnSpc>
                <a:spcPct val="100000"/>
              </a:lnSpc>
              <a:spcBef>
                <a:spcPts val="451"/>
              </a:spcBef>
              <a:spcAft>
                <a:spcPts val="337"/>
              </a:spcAft>
              <a:buNone/>
              <a:tabLst>
                <a:tab algn="l" pos="0"/>
                <a:tab algn="l" pos="1830240"/>
                <a:tab algn="l" pos="4114800"/>
                <a:tab algn="l" pos="4686480"/>
                <a:tab algn="l" pos="48006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38040" indent="-338040">
              <a:lnSpc>
                <a:spcPct val="100000"/>
              </a:lnSpc>
              <a:spcBef>
                <a:spcPts val="451"/>
              </a:spcBef>
              <a:spcAft>
                <a:spcPts val="337"/>
              </a:spcAft>
              <a:buNone/>
              <a:tabLst>
                <a:tab algn="l" pos="0"/>
                <a:tab algn="l" pos="1830240"/>
                <a:tab algn="l" pos="4114800"/>
                <a:tab algn="l" pos="4686480"/>
                <a:tab algn="l" pos="48006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1995-96</a:t>
            </a:r>
            <a:r>
              <a:rPr b="1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Legislation (AB 1890):  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38040" indent="-338040">
              <a:lnSpc>
                <a:spcPct val="100000"/>
              </a:lnSpc>
              <a:spcBef>
                <a:spcPts val="451"/>
              </a:spcBef>
              <a:spcAft>
                <a:spcPts val="337"/>
              </a:spcAft>
              <a:buNone/>
              <a:tabLst>
                <a:tab algn="l" pos="0"/>
                <a:tab algn="l" pos="1830240"/>
                <a:tab algn="l" pos="4114800"/>
                <a:tab algn="l" pos="4686480"/>
                <a:tab algn="l" pos="48006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38040" indent="-338040">
              <a:lnSpc>
                <a:spcPct val="100000"/>
              </a:lnSpc>
              <a:spcBef>
                <a:spcPts val="451"/>
              </a:spcBef>
              <a:spcAft>
                <a:spcPts val="337"/>
              </a:spcAft>
              <a:buNone/>
              <a:tabLst>
                <a:tab algn="l" pos="0"/>
                <a:tab algn="l" pos="1830240"/>
                <a:tab algn="l" pos="4114800"/>
                <a:tab algn="l" pos="4686480"/>
                <a:tab algn="l" pos="48006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38040" indent="-338040">
              <a:lnSpc>
                <a:spcPct val="100000"/>
              </a:lnSpc>
              <a:spcBef>
                <a:spcPts val="451"/>
              </a:spcBef>
              <a:spcAft>
                <a:spcPts val="337"/>
              </a:spcAft>
              <a:buNone/>
              <a:tabLst>
                <a:tab algn="l" pos="0"/>
                <a:tab algn="l" pos="1830240"/>
                <a:tab algn="l" pos="4114800"/>
                <a:tab algn="l" pos="4686480"/>
                <a:tab algn="l" pos="48006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1996-97</a:t>
            </a:r>
            <a:r>
              <a:rPr b="1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FERC rubber stamp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38040" indent="-338040">
              <a:lnSpc>
                <a:spcPct val="100000"/>
              </a:lnSpc>
              <a:spcBef>
                <a:spcPts val="451"/>
              </a:spcBef>
              <a:spcAft>
                <a:spcPts val="337"/>
              </a:spcAft>
              <a:buNone/>
              <a:tabLst>
                <a:tab algn="l" pos="0"/>
                <a:tab algn="l" pos="1830240"/>
                <a:tab algn="l" pos="4114800"/>
                <a:tab algn="l" pos="4686480"/>
                <a:tab algn="l" pos="48006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38040" indent="-338040">
              <a:lnSpc>
                <a:spcPct val="100000"/>
              </a:lnSpc>
              <a:spcAft>
                <a:spcPts val="337"/>
              </a:spcAft>
              <a:buNone/>
              <a:tabLst>
                <a:tab algn="l" pos="0"/>
                <a:tab algn="l" pos="1830240"/>
                <a:tab algn="l" pos="4114800"/>
                <a:tab algn="l" pos="4686480"/>
                <a:tab algn="l" pos="48006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1998</a:t>
            </a:r>
            <a:r>
              <a:rPr b="1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Implementation: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Three month delay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$500 million computer system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38040" indent="-338040">
              <a:lnSpc>
                <a:spcPct val="100000"/>
              </a:lnSpc>
              <a:spcAft>
                <a:spcPts val="337"/>
              </a:spcAft>
              <a:buNone/>
              <a:tabLst>
                <a:tab algn="l" pos="0"/>
                <a:tab algn="l" pos="1830240"/>
                <a:tab algn="l" pos="4114800"/>
                <a:tab algn="l" pos="4686480"/>
                <a:tab algn="l" pos="48006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Limited residential switching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38040" indent="-338040">
              <a:lnSpc>
                <a:spcPct val="100000"/>
              </a:lnSpc>
              <a:spcAft>
                <a:spcPts val="337"/>
              </a:spcAft>
              <a:buNone/>
              <a:tabLst>
                <a:tab algn="l" pos="0"/>
                <a:tab algn="l" pos="1830240"/>
                <a:tab algn="l" pos="4114800"/>
                <a:tab algn="l" pos="4686480"/>
                <a:tab algn="l" pos="48006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Modest (10-15%) large customer   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switching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title"/>
          </p:nvPr>
        </p:nvSpPr>
        <p:spPr>
          <a:xfrm>
            <a:off x="228240" y="16524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From Textbook to Failure: The Art of Politics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"/>
          <p:cNvSpPr/>
          <p:nvPr/>
        </p:nvSpPr>
        <p:spPr>
          <a:xfrm>
            <a:off x="4946760" y="2887560"/>
            <a:ext cx="4876560" cy="11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3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Something for everyone (notional customer choice, retail price caps, stranded cost recovery, divestiture, environmental and ratepayer subsidies)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Aft>
                <a:spcPts val="3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34720" y="30636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“The Perfect Storm”</a:t>
            </a:r>
            <a:br>
              <a:rPr sz="3000"/>
            </a:b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790200" y="1447920"/>
            <a:ext cx="8715240" cy="46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1. High load growth in California and the western United States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"/>
          <p:cNvSpPr/>
          <p:nvPr/>
        </p:nvSpPr>
        <p:spPr>
          <a:xfrm>
            <a:off x="4394160" y="1562040"/>
            <a:ext cx="2222640" cy="571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29" name=""/>
          <p:cNvGraphicFramePr/>
          <p:nvPr/>
        </p:nvGraphicFramePr>
        <p:xfrm>
          <a:off x="493560" y="179280"/>
          <a:ext cx="9258480" cy="62708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3560" y="179280"/>
                    <a:ext cx="9258480" cy="6270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3472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ISO Load Growth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1336680" y="6334200"/>
            <a:ext cx="16495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CalSO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" name=""/>
          <p:cNvSpPr/>
          <p:nvPr/>
        </p:nvSpPr>
        <p:spPr>
          <a:xfrm>
            <a:off x="6210000" y="1666800"/>
            <a:ext cx="3096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(MW)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" name=""/>
          <p:cNvSpPr/>
          <p:nvPr/>
        </p:nvSpPr>
        <p:spPr>
          <a:xfrm>
            <a:off x="6123600" y="1866600"/>
            <a:ext cx="1972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(%)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" name=""/>
          <p:cNvSpPr/>
          <p:nvPr/>
        </p:nvSpPr>
        <p:spPr>
          <a:xfrm>
            <a:off x="9216720" y="4328640"/>
            <a:ext cx="77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4be9"/>
                </a:solidFill>
                <a:effectLst/>
                <a:uFillTx/>
                <a:latin typeface="Times New Roman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34720" y="30636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“The Perfect Storm”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(cont’d)</a:t>
            </a:r>
            <a:br>
              <a:rPr sz="2200"/>
            </a:b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790200" y="1447920"/>
            <a:ext cx="8715240" cy="46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 High load growth in California and the western United States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2. Little or no incentives to reduce demand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"/>
          <p:cNvGraphicFramePr/>
          <p:nvPr/>
        </p:nvGraphicFramePr>
        <p:xfrm>
          <a:off x="835200" y="1231920"/>
          <a:ext cx="8484840" cy="47498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35200" y="1231920"/>
                    <a:ext cx="8484840" cy="4749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0" name=""/>
          <p:cNvSpPr/>
          <p:nvPr/>
        </p:nvSpPr>
        <p:spPr>
          <a:xfrm>
            <a:off x="2438280" y="5108400"/>
            <a:ext cx="6032520" cy="851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28240" y="32976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1997-2000 Nominal Rate Changes </a:t>
            </a:r>
            <a:br>
              <a:rPr sz="3200"/>
            </a:b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(Percentage)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1015920" y="6062760"/>
            <a:ext cx="75535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PowerDat Data Base, 2000 figures reflect a usage-weighted average rate for the period January - August, 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" name=""/>
          <p:cNvSpPr/>
          <p:nvPr/>
        </p:nvSpPr>
        <p:spPr>
          <a:xfrm>
            <a:off x="6042240" y="2479680"/>
            <a:ext cx="1022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WWWWW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" name=""/>
          <p:cNvSpPr/>
          <p:nvPr/>
        </p:nvSpPr>
        <p:spPr>
          <a:xfrm>
            <a:off x="2634840" y="1808280"/>
            <a:ext cx="11610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" name=""/>
          <p:cNvSpPr/>
          <p:nvPr/>
        </p:nvSpPr>
        <p:spPr>
          <a:xfrm>
            <a:off x="6449400" y="1782720"/>
            <a:ext cx="10821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Residential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" name=""/>
          <p:cNvSpPr/>
          <p:nvPr/>
        </p:nvSpPr>
        <p:spPr>
          <a:xfrm>
            <a:off x="3503520" y="4267080"/>
            <a:ext cx="9921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Rate Caps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" name=""/>
          <p:cNvSpPr/>
          <p:nvPr/>
        </p:nvSpPr>
        <p:spPr>
          <a:xfrm flipH="1" flipV="1">
            <a:off x="2995560" y="3809880"/>
            <a:ext cx="433440" cy="457200"/>
          </a:xfrm>
          <a:prstGeom prst="line">
            <a:avLst/>
          </a:prstGeom>
          <a:ln w="38160">
            <a:solidFill>
              <a:srgbClr val="fe000c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" name=""/>
          <p:cNvSpPr/>
          <p:nvPr/>
        </p:nvSpPr>
        <p:spPr>
          <a:xfrm flipH="1" flipV="1">
            <a:off x="2514600" y="4114440"/>
            <a:ext cx="914400" cy="152280"/>
          </a:xfrm>
          <a:prstGeom prst="line">
            <a:avLst/>
          </a:prstGeom>
          <a:ln w="38160">
            <a:solidFill>
              <a:srgbClr val="fe000c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" name=""/>
          <p:cNvSpPr/>
          <p:nvPr/>
        </p:nvSpPr>
        <p:spPr>
          <a:xfrm>
            <a:off x="7232760" y="4267080"/>
            <a:ext cx="9921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Rate Caps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" name=""/>
          <p:cNvSpPr/>
          <p:nvPr/>
        </p:nvSpPr>
        <p:spPr>
          <a:xfrm flipH="1" flipV="1">
            <a:off x="6703560" y="3876840"/>
            <a:ext cx="459000" cy="466560"/>
          </a:xfrm>
          <a:prstGeom prst="line">
            <a:avLst/>
          </a:prstGeom>
          <a:ln w="38160">
            <a:solidFill>
              <a:srgbClr val="fe000c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" name=""/>
          <p:cNvSpPr/>
          <p:nvPr/>
        </p:nvSpPr>
        <p:spPr>
          <a:xfrm flipH="1" flipV="1">
            <a:off x="6513480" y="4241880"/>
            <a:ext cx="649440" cy="101520"/>
          </a:xfrm>
          <a:prstGeom prst="line">
            <a:avLst/>
          </a:prstGeom>
          <a:ln w="38160">
            <a:solidFill>
              <a:srgbClr val="fe000c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" name=""/>
          <p:cNvSpPr/>
          <p:nvPr/>
        </p:nvSpPr>
        <p:spPr>
          <a:xfrm>
            <a:off x="2736000" y="5186160"/>
            <a:ext cx="2644560" cy="71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Pacific Gas &amp; Electric Co. (CA)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Southern California Edison Co. (CA)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Arizona Public Service Co. (AZ)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Sierra Pacific Power Co. (NV)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" name=""/>
          <p:cNvSpPr/>
          <p:nvPr/>
        </p:nvSpPr>
        <p:spPr>
          <a:xfrm>
            <a:off x="2579760" y="5210280"/>
            <a:ext cx="117360" cy="115920"/>
          </a:xfrm>
          <a:prstGeom prst="rect">
            <a:avLst/>
          </a:prstGeom>
          <a:solidFill>
            <a:srgbClr val="3b007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" name=""/>
          <p:cNvSpPr/>
          <p:nvPr/>
        </p:nvSpPr>
        <p:spPr>
          <a:xfrm>
            <a:off x="2575080" y="5573880"/>
            <a:ext cx="117360" cy="115560"/>
          </a:xfrm>
          <a:prstGeom prst="rect">
            <a:avLst/>
          </a:prstGeom>
          <a:solidFill>
            <a:srgbClr val="ff66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" name=""/>
          <p:cNvSpPr/>
          <p:nvPr/>
        </p:nvSpPr>
        <p:spPr>
          <a:xfrm>
            <a:off x="2575080" y="5388120"/>
            <a:ext cx="117360" cy="11592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" name=""/>
          <p:cNvSpPr/>
          <p:nvPr/>
        </p:nvSpPr>
        <p:spPr>
          <a:xfrm>
            <a:off x="2576520" y="5759280"/>
            <a:ext cx="117360" cy="115920"/>
          </a:xfrm>
          <a:prstGeom prst="rect">
            <a:avLst/>
          </a:prstGeom>
          <a:solidFill>
            <a:srgbClr val="0066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" name=""/>
          <p:cNvSpPr/>
          <p:nvPr/>
        </p:nvSpPr>
        <p:spPr>
          <a:xfrm>
            <a:off x="5832360" y="5168520"/>
            <a:ext cx="2546640" cy="5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PacifiCorp (OR)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Portland General Electric Co. (OR)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Puget Sound Energy, Inc. (WA)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" name=""/>
          <p:cNvSpPr/>
          <p:nvPr/>
        </p:nvSpPr>
        <p:spPr>
          <a:xfrm>
            <a:off x="5662440" y="5197320"/>
            <a:ext cx="117720" cy="115920"/>
          </a:xfrm>
          <a:prstGeom prst="rect">
            <a:avLst/>
          </a:prstGeom>
          <a:solidFill>
            <a:srgbClr val="cc66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" name=""/>
          <p:cNvSpPr/>
          <p:nvPr/>
        </p:nvSpPr>
        <p:spPr>
          <a:xfrm>
            <a:off x="5664240" y="5535720"/>
            <a:ext cx="117360" cy="115920"/>
          </a:xfrm>
          <a:prstGeom prst="rect">
            <a:avLst/>
          </a:prstGeom>
          <a:solidFill>
            <a:srgbClr val="00822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" name=""/>
          <p:cNvSpPr/>
          <p:nvPr/>
        </p:nvSpPr>
        <p:spPr>
          <a:xfrm>
            <a:off x="5664240" y="5378400"/>
            <a:ext cx="117360" cy="11592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34720" y="30636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“The Perfect Storm”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(cont’d)</a:t>
            </a:r>
            <a:br>
              <a:rPr sz="2200"/>
            </a:b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790200" y="1447920"/>
            <a:ext cx="8715240" cy="46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 High load growth in California and the western United States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 Little or no incentives to reduce demand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87280" indent="-287280">
              <a:lnSpc>
                <a:spcPct val="11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463680"/>
                <a:tab algn="l" pos="695160"/>
                <a:tab algn="l" pos="927000"/>
                <a:tab algn="l" pos="1158840"/>
                <a:tab algn="l" pos="1390680"/>
                <a:tab algn="l" pos="1622520"/>
                <a:tab algn="l" pos="1854360"/>
                <a:tab algn="l" pos="2085840"/>
                <a:tab algn="l" pos="2317680"/>
                <a:tab algn="l" pos="2549520"/>
                <a:tab algn="l" pos="2781360"/>
                <a:tab algn="l" pos="3013200"/>
                <a:tab algn="l" pos="3244680"/>
                <a:tab algn="l" pos="3476520"/>
                <a:tab algn="l" pos="3708360"/>
                <a:tab algn="l" pos="3940200"/>
                <a:tab algn="l" pos="4172040"/>
                <a:tab algn="l" pos="4403880"/>
                <a:tab algn="l" pos="4635360"/>
                <a:tab algn="l" pos="4867200"/>
              </a:tabLst>
            </a:pP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3. No real customer choice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Real Customer Choice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790200" y="1650960"/>
            <a:ext cx="8715240" cy="46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80880" indent="-380880">
              <a:lnSpc>
                <a:spcPct val="90000"/>
              </a:lnSpc>
              <a:spcBef>
                <a:spcPts val="601"/>
              </a:spcBef>
              <a:buClr>
                <a:srgbClr val="ffb310"/>
              </a:buClr>
              <a:buFont typeface="Arial"/>
              <a:buChar char="•"/>
              <a:tabLst>
                <a:tab algn="r" pos="828504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Competitors’ “value proposition” diluted by incumbent utility rate design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80880" indent="0">
              <a:lnSpc>
                <a:spcPct val="90000"/>
              </a:lnSpc>
              <a:spcBef>
                <a:spcPts val="1500"/>
              </a:spcBef>
              <a:buNone/>
              <a:tabLst>
                <a:tab algn="r" pos="828504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80880" indent="-380880">
              <a:lnSpc>
                <a:spcPct val="90000"/>
              </a:lnSpc>
              <a:spcBef>
                <a:spcPts val="1800"/>
              </a:spcBef>
              <a:buClr>
                <a:srgbClr val="ffb310"/>
              </a:buClr>
              <a:buFont typeface="Arial"/>
              <a:buChar char="•"/>
              <a:tabLst>
                <a:tab algn="r" pos="828504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Incumbent utilities controlled large segments of the value chain (e.g., metering) as well as customer switching process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80880" indent="0">
              <a:lnSpc>
                <a:spcPct val="90000"/>
              </a:lnSpc>
              <a:spcBef>
                <a:spcPts val="1800"/>
              </a:spcBef>
              <a:buNone/>
              <a:tabLst>
                <a:tab algn="r" pos="828504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80880" indent="-380880">
              <a:lnSpc>
                <a:spcPct val="90000"/>
              </a:lnSpc>
              <a:spcBef>
                <a:spcPts val="1800"/>
              </a:spcBef>
              <a:buClr>
                <a:srgbClr val="ffb310"/>
              </a:buClr>
              <a:buFont typeface="Arial"/>
              <a:buChar char="•"/>
              <a:tabLst>
                <a:tab algn="r" pos="828504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Policymakers discouraged customers from switching to competitors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1077840" indent="-5868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  <a:tab algn="r" pos="828504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ECT</dc:creator>
  <dc:description/>
  <dc:language>en-US</dc:language>
  <cp:lastModifiedBy>KBurton</cp:lastModifiedBy>
  <cp:lastPrinted>2001-06-19T18:31:46Z</cp:lastPrinted>
  <dcterms:modified xsi:type="dcterms:W3CDTF">2001-07-24T11:34:22Z</dcterms:modified>
  <cp:revision>824</cp:revision>
  <dc:subject/>
  <dc:title>No Slide Title</dc:title>
</cp:coreProperties>
</file>